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4.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5.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6.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theme/theme7.xml" ContentType="application/vnd.openxmlformats-officedocument.theme+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theme/theme8.xml" ContentType="application/vnd.openxmlformats-officedocument.theme+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9.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theme/theme10.xml" ContentType="application/vnd.openxmlformats-officedocument.theme+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theme/theme11.xml" ContentType="application/vnd.openxmlformats-officedocument.theme+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 id="2147483726" r:id="rId7"/>
    <p:sldMasterId id="2147483739" r:id="rId8"/>
    <p:sldMasterId id="2147483752" r:id="rId9"/>
    <p:sldMasterId id="2147483765" r:id="rId10"/>
    <p:sldMasterId id="2147483778" r:id="rId11"/>
    <p:sldMasterId id="2147483791" r:id="rId12"/>
    <p:sldMasterId id="2147483804" r:id="rId13"/>
  </p:sldMasterIdLst>
  <p:notesMasterIdLst>
    <p:notesMasterId r:id="rId27"/>
  </p:notesMasterIdLst>
  <p:sldIdLst>
    <p:sldId id="256" r:id="rId14"/>
    <p:sldId id="355" r:id="rId15"/>
    <p:sldId id="430" r:id="rId16"/>
    <p:sldId id="431" r:id="rId17"/>
    <p:sldId id="421" r:id="rId18"/>
    <p:sldId id="392" r:id="rId19"/>
    <p:sldId id="425" r:id="rId20"/>
    <p:sldId id="424" r:id="rId21"/>
    <p:sldId id="432" r:id="rId22"/>
    <p:sldId id="423" r:id="rId23"/>
    <p:sldId id="433" r:id="rId24"/>
    <p:sldId id="434" r:id="rId25"/>
    <p:sldId id="435" r:id="rId26"/>
  </p:sldIdLst>
  <p:sldSz cx="12192000" cy="68580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083"/>
    <p:restoredTop sz="94631"/>
  </p:normalViewPr>
  <p:slideViewPr>
    <p:cSldViewPr snapToGrid="0" snapToObjects="1">
      <p:cViewPr varScale="1">
        <p:scale>
          <a:sx n="122" d="100"/>
          <a:sy n="122" d="100"/>
        </p:scale>
        <p:origin x="45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Master" Target="slideMasters/slideMaster13.xml"/><Relationship Id="rId18" Type="http://schemas.openxmlformats.org/officeDocument/2006/relationships/slide" Target="slides/slide5.xml"/><Relationship Id="rId26" Type="http://schemas.openxmlformats.org/officeDocument/2006/relationships/slide" Target="slides/slide13.xml"/><Relationship Id="rId3" Type="http://schemas.openxmlformats.org/officeDocument/2006/relationships/slideMaster" Target="slideMasters/slideMaster3.xml"/><Relationship Id="rId21" Type="http://schemas.openxmlformats.org/officeDocument/2006/relationships/slide" Target="slides/slide8.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 Target="slides/slide4.xml"/><Relationship Id="rId25" Type="http://schemas.openxmlformats.org/officeDocument/2006/relationships/slide" Target="slides/slide12.xml"/><Relationship Id="rId2" Type="http://schemas.openxmlformats.org/officeDocument/2006/relationships/slideMaster" Target="slideMasters/slideMaster2.xml"/><Relationship Id="rId16" Type="http://schemas.openxmlformats.org/officeDocument/2006/relationships/slide" Target="slides/slide3.xml"/><Relationship Id="rId20" Type="http://schemas.openxmlformats.org/officeDocument/2006/relationships/slide" Target="slides/slide7.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1.xml"/><Relationship Id="rId5" Type="http://schemas.openxmlformats.org/officeDocument/2006/relationships/slideMaster" Target="slideMasters/slideMaster5.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 Target="slides/slide6.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4.tiff>
</file>

<file path=ppt/media/image5.tif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368675" cy="5048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402138" y="0"/>
            <a:ext cx="3368675" cy="504825"/>
          </a:xfrm>
          <a:prstGeom prst="rect">
            <a:avLst/>
          </a:prstGeom>
        </p:spPr>
        <p:txBody>
          <a:bodyPr vert="horz" lIns="91440" tIns="45720" rIns="91440" bIns="45720" rtlCol="0"/>
          <a:lstStyle>
            <a:lvl1pPr algn="r">
              <a:defRPr sz="1200"/>
            </a:lvl1pPr>
          </a:lstStyle>
          <a:p>
            <a:fld id="{398755B5-5A62-2A4B-8AC4-85DAE9683962}" type="datetimeFigureOut">
              <a:rPr lang="en-US" smtClean="0"/>
              <a:t>3/23/23</a:t>
            </a:fld>
            <a:endParaRPr lang="en-US"/>
          </a:p>
        </p:txBody>
      </p:sp>
      <p:sp>
        <p:nvSpPr>
          <p:cNvPr id="4" name="Slide Image Placeholder 3"/>
          <p:cNvSpPr>
            <a:spLocks noGrp="1" noRot="1" noChangeAspect="1"/>
          </p:cNvSpPr>
          <p:nvPr>
            <p:ph type="sldImg" idx="2"/>
          </p:nvPr>
        </p:nvSpPr>
        <p:spPr>
          <a:xfrm>
            <a:off x="869950" y="1257300"/>
            <a:ext cx="6032500" cy="33940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77875" y="4840288"/>
            <a:ext cx="6216650" cy="3960812"/>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53575"/>
            <a:ext cx="3368675" cy="5048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402138" y="9553575"/>
            <a:ext cx="3368675" cy="504825"/>
          </a:xfrm>
          <a:prstGeom prst="rect">
            <a:avLst/>
          </a:prstGeom>
        </p:spPr>
        <p:txBody>
          <a:bodyPr vert="horz" lIns="91440" tIns="45720" rIns="91440" bIns="45720" rtlCol="0" anchor="b"/>
          <a:lstStyle>
            <a:lvl1pPr algn="r">
              <a:defRPr sz="1200"/>
            </a:lvl1pPr>
          </a:lstStyle>
          <a:p>
            <a:fld id="{E1D283B4-5C03-604F-A2B7-466867045D8A}" type="slidenum">
              <a:rPr lang="en-US" smtClean="0"/>
              <a:t>‹#›</a:t>
            </a:fld>
            <a:endParaRPr lang="en-US"/>
          </a:p>
        </p:txBody>
      </p:sp>
    </p:spTree>
    <p:extLst>
      <p:ext uri="{BB962C8B-B14F-4D97-AF65-F5344CB8AC3E}">
        <p14:creationId xmlns:p14="http://schemas.microsoft.com/office/powerpoint/2010/main" val="842812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9.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0.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1.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7.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7"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8"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21"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22"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2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24"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2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26"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27"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2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29" name="PlaceHolder 1"/>
          <p:cNvSpPr>
            <a:spLocks noGrp="1"/>
          </p:cNvSpPr>
          <p:nvPr>
            <p:ph type="subTitle"/>
          </p:nvPr>
        </p:nvSpPr>
        <p:spPr>
          <a:xfrm>
            <a:off x="838080" y="365040"/>
            <a:ext cx="10515600" cy="61455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30"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31"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32"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33"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3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35"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36"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37"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3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39"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40"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41"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42"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43"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44"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0"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1"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2"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3"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4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46"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47"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48"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49"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50"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51"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52"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353" name="Picture 352"/>
          <p:cNvPicPr/>
          <p:nvPr/>
        </p:nvPicPr>
        <p:blipFill>
          <a:blip r:embed="rId2"/>
          <a:stretch/>
        </p:blipFill>
        <p:spPr>
          <a:xfrm>
            <a:off x="3602520" y="1604520"/>
            <a:ext cx="4985640" cy="3977280"/>
          </a:xfrm>
          <a:prstGeom prst="rect">
            <a:avLst/>
          </a:prstGeom>
          <a:ln>
            <a:noFill/>
          </a:ln>
        </p:spPr>
      </p:pic>
      <p:pic>
        <p:nvPicPr>
          <p:cNvPr id="354" name="Picture 353"/>
          <p:cNvPicPr/>
          <p:nvPr/>
        </p:nvPicPr>
        <p:blipFill>
          <a:blip r:embed="rId2"/>
          <a:stretch/>
        </p:blipFill>
        <p:spPr>
          <a:xfrm>
            <a:off x="3602520" y="1604520"/>
            <a:ext cx="4985640" cy="3977280"/>
          </a:xfrm>
          <a:prstGeom prst="rect">
            <a:avLst/>
          </a:prstGeom>
          <a:ln>
            <a:noFill/>
          </a:ln>
        </p:spPr>
      </p:pic>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61"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62"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6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64"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6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66"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67"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6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69" name="PlaceHolder 1"/>
          <p:cNvSpPr>
            <a:spLocks noGrp="1"/>
          </p:cNvSpPr>
          <p:nvPr>
            <p:ph type="subTitle"/>
          </p:nvPr>
        </p:nvSpPr>
        <p:spPr>
          <a:xfrm>
            <a:off x="838080" y="365040"/>
            <a:ext cx="10515600" cy="61455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70"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71"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72"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73"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7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75"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76"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77"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5"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6"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37" name="Picture 36"/>
          <p:cNvPicPr/>
          <p:nvPr/>
        </p:nvPicPr>
        <p:blipFill>
          <a:blip r:embed="rId2"/>
          <a:stretch/>
        </p:blipFill>
        <p:spPr>
          <a:xfrm>
            <a:off x="3602520" y="1604520"/>
            <a:ext cx="4985640" cy="3977280"/>
          </a:xfrm>
          <a:prstGeom prst="rect">
            <a:avLst/>
          </a:prstGeom>
          <a:ln>
            <a:noFill/>
          </a:ln>
        </p:spPr>
      </p:pic>
      <p:pic>
        <p:nvPicPr>
          <p:cNvPr id="38" name="Picture 37"/>
          <p:cNvPicPr/>
          <p:nvPr/>
        </p:nvPicPr>
        <p:blipFill>
          <a:blip r:embed="rId2"/>
          <a:stretch/>
        </p:blipFill>
        <p:spPr>
          <a:xfrm>
            <a:off x="3602520" y="1604520"/>
            <a:ext cx="4985640" cy="3977280"/>
          </a:xfrm>
          <a:prstGeom prst="rect">
            <a:avLst/>
          </a:prstGeom>
          <a:ln>
            <a:noFill/>
          </a:ln>
        </p:spPr>
      </p:pic>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7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79"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80"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81"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82"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83"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84"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8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86"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87"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88"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89"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90"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91"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92"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393" name="Picture 392"/>
          <p:cNvPicPr/>
          <p:nvPr/>
        </p:nvPicPr>
        <p:blipFill>
          <a:blip r:embed="rId2"/>
          <a:stretch/>
        </p:blipFill>
        <p:spPr>
          <a:xfrm>
            <a:off x="3602520" y="1604520"/>
            <a:ext cx="4985640" cy="3977280"/>
          </a:xfrm>
          <a:prstGeom prst="rect">
            <a:avLst/>
          </a:prstGeom>
          <a:ln>
            <a:noFill/>
          </a:ln>
        </p:spPr>
      </p:pic>
      <p:pic>
        <p:nvPicPr>
          <p:cNvPr id="394" name="Picture 393"/>
          <p:cNvPicPr/>
          <p:nvPr/>
        </p:nvPicPr>
        <p:blipFill>
          <a:blip r:embed="rId2"/>
          <a:stretch/>
        </p:blipFill>
        <p:spPr>
          <a:xfrm>
            <a:off x="3602520" y="1604520"/>
            <a:ext cx="4985640" cy="3977280"/>
          </a:xfrm>
          <a:prstGeom prst="rect">
            <a:avLst/>
          </a:prstGeom>
          <a:ln>
            <a:noFill/>
          </a:ln>
        </p:spPr>
      </p:pic>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0"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01"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2"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03"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0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05"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06"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07"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08" name="PlaceHolder 1"/>
          <p:cNvSpPr>
            <a:spLocks noGrp="1"/>
          </p:cNvSpPr>
          <p:nvPr>
            <p:ph type="subTitle"/>
          </p:nvPr>
        </p:nvSpPr>
        <p:spPr>
          <a:xfrm>
            <a:off x="838080" y="365040"/>
            <a:ext cx="10515600" cy="61455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09"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10"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11"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12"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1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14"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15"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16"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17"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18"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19"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20"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21"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22"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23"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2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25"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26"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27"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28"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29"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30"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31"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432" name="Picture 431"/>
          <p:cNvPicPr/>
          <p:nvPr/>
        </p:nvPicPr>
        <p:blipFill>
          <a:blip r:embed="rId2"/>
          <a:stretch/>
        </p:blipFill>
        <p:spPr>
          <a:xfrm>
            <a:off x="3602520" y="1604520"/>
            <a:ext cx="4985640" cy="3977280"/>
          </a:xfrm>
          <a:prstGeom prst="rect">
            <a:avLst/>
          </a:prstGeom>
          <a:ln>
            <a:noFill/>
          </a:ln>
        </p:spPr>
      </p:pic>
      <p:pic>
        <p:nvPicPr>
          <p:cNvPr id="433" name="Picture 432"/>
          <p:cNvPicPr/>
          <p:nvPr/>
        </p:nvPicPr>
        <p:blipFill>
          <a:blip r:embed="rId2"/>
          <a:stretch/>
        </p:blipFill>
        <p:spPr>
          <a:xfrm>
            <a:off x="3602520" y="1604520"/>
            <a:ext cx="4985640" cy="3977280"/>
          </a:xfrm>
          <a:prstGeom prst="rect">
            <a:avLst/>
          </a:prstGeom>
          <a:ln>
            <a:noFill/>
          </a:ln>
        </p:spPr>
      </p:pic>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39"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40"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1"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42"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4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44"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45"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 Column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569468" y="2189264"/>
            <a:ext cx="6402832" cy="3790483"/>
          </a:xfrm>
          <a:prstGeom prst="rect">
            <a:avLst/>
          </a:prstGeom>
        </p:spPr>
        <p:txBody>
          <a:bodyPr>
            <a:noAutofit/>
          </a:bodyPr>
          <a:lstStyle>
            <a:lvl1pPr marL="0" indent="0">
              <a:lnSpc>
                <a:spcPts val="2600"/>
              </a:lnSpc>
              <a:buNone/>
              <a:defRPr sz="1800" b="0" i="0" spc="-51" baseline="0">
                <a:solidFill>
                  <a:schemeClr val="tx1"/>
                </a:solidFill>
                <a:latin typeface="Arial" charset="0"/>
                <a:ea typeface="Arial" charset="0"/>
                <a:cs typeface="Arial" charset="0"/>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r>
              <a:rPr lang="en-US" dirty="0" err="1"/>
              <a:t>Em</a:t>
            </a:r>
            <a:r>
              <a:rPr lang="en-US" dirty="0"/>
              <a:t> </a:t>
            </a:r>
            <a:r>
              <a:rPr lang="en-US" dirty="0" err="1"/>
              <a:t>psum</a:t>
            </a:r>
            <a:r>
              <a:rPr lang="en-US" dirty="0"/>
              <a:t>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Mauris</a:t>
            </a:r>
            <a:r>
              <a:rPr lang="en-US" dirty="0"/>
              <a:t> </a:t>
            </a:r>
            <a:r>
              <a:rPr lang="en-US" dirty="0" err="1"/>
              <a:t>vehicula</a:t>
            </a:r>
            <a:r>
              <a:rPr lang="en-US" dirty="0"/>
              <a:t> dui in </a:t>
            </a:r>
            <a:r>
              <a:rPr lang="en-US" dirty="0" err="1"/>
              <a:t>neque</a:t>
            </a:r>
            <a:r>
              <a:rPr lang="en-US" dirty="0"/>
              <a:t> </a:t>
            </a:r>
            <a:r>
              <a:rPr lang="en-US" dirty="0" err="1"/>
              <a:t>dignissim</a:t>
            </a:r>
            <a:r>
              <a:rPr lang="en-US" dirty="0"/>
              <a:t>, in </a:t>
            </a:r>
            <a:r>
              <a:rPr lang="en-US" dirty="0" err="1"/>
              <a:t>aliquet</a:t>
            </a:r>
            <a:r>
              <a:rPr lang="en-US" dirty="0"/>
              <a:t> </a:t>
            </a:r>
            <a:r>
              <a:rPr lang="en-US" dirty="0" err="1"/>
              <a:t>nisl</a:t>
            </a:r>
            <a:r>
              <a:rPr lang="en-US" dirty="0"/>
              <a:t> </a:t>
            </a:r>
            <a:r>
              <a:rPr lang="en-US" dirty="0" err="1"/>
              <a:t>varius</a:t>
            </a:r>
            <a:r>
              <a:rPr lang="en-US" dirty="0"/>
              <a:t>. </a:t>
            </a:r>
            <a:r>
              <a:rPr lang="en-US" dirty="0" err="1"/>
              <a:t>Sed</a:t>
            </a:r>
            <a:r>
              <a:rPr lang="en-US" dirty="0"/>
              <a:t> a </a:t>
            </a:r>
            <a:r>
              <a:rPr lang="en-US" dirty="0" err="1"/>
              <a:t>erat</a:t>
            </a:r>
            <a:r>
              <a:rPr lang="en-US" dirty="0"/>
              <a:t> </a:t>
            </a:r>
            <a:r>
              <a:rPr lang="en-US" dirty="0" err="1"/>
              <a:t>ut</a:t>
            </a:r>
            <a:r>
              <a:rPr lang="en-US" dirty="0"/>
              <a:t> magna </a:t>
            </a:r>
            <a:r>
              <a:rPr lang="en-US" dirty="0" err="1"/>
              <a:t>vulputate</a:t>
            </a:r>
            <a:r>
              <a:rPr lang="en-US" dirty="0"/>
              <a:t> </a:t>
            </a:r>
            <a:r>
              <a:rPr lang="en-US" dirty="0" err="1"/>
              <a:t>feugiat</a:t>
            </a:r>
            <a:r>
              <a:rPr lang="en-US" dirty="0"/>
              <a:t>. </a:t>
            </a:r>
            <a:r>
              <a:rPr lang="en-US" dirty="0" err="1"/>
              <a:t>Quisque</a:t>
            </a:r>
            <a:r>
              <a:rPr lang="en-US" dirty="0"/>
              <a:t> </a:t>
            </a:r>
            <a:r>
              <a:rPr lang="en-US" dirty="0" err="1"/>
              <a:t>varius</a:t>
            </a:r>
            <a:r>
              <a:rPr lang="en-US" dirty="0"/>
              <a:t> libero </a:t>
            </a:r>
            <a:r>
              <a:rPr lang="en-US" dirty="0" err="1"/>
              <a:t>placerat</a:t>
            </a:r>
            <a:r>
              <a:rPr lang="en-US" dirty="0"/>
              <a:t> </a:t>
            </a:r>
            <a:r>
              <a:rPr lang="en-US" dirty="0" err="1"/>
              <a:t>erat</a:t>
            </a:r>
            <a:r>
              <a:rPr lang="en-US" dirty="0"/>
              <a:t> </a:t>
            </a:r>
            <a:r>
              <a:rPr lang="en-US" dirty="0" err="1"/>
              <a:t>lobortis</a:t>
            </a:r>
            <a:r>
              <a:rPr lang="en-US" dirty="0"/>
              <a:t> </a:t>
            </a:r>
            <a:r>
              <a:rPr lang="en-US" dirty="0" err="1"/>
              <a:t>congue</a:t>
            </a:r>
            <a:r>
              <a:rPr lang="en-US" dirty="0"/>
              <a:t>. Integer a </a:t>
            </a:r>
            <a:r>
              <a:rPr lang="en-US" dirty="0" err="1"/>
              <a:t>arcu</a:t>
            </a:r>
            <a:r>
              <a:rPr lang="en-US" dirty="0"/>
              <a:t> </a:t>
            </a:r>
            <a:r>
              <a:rPr lang="en-US" dirty="0" err="1"/>
              <a:t>vel</a:t>
            </a:r>
            <a:r>
              <a:rPr lang="en-US" dirty="0"/>
              <a:t> ante </a:t>
            </a:r>
            <a:r>
              <a:rPr lang="en-US" dirty="0" err="1"/>
              <a:t>bibendum</a:t>
            </a:r>
            <a:r>
              <a:rPr lang="en-US" dirty="0"/>
              <a:t> </a:t>
            </a:r>
            <a:r>
              <a:rPr lang="en-US" dirty="0" err="1"/>
              <a:t>scelerisque</a:t>
            </a:r>
            <a:r>
              <a:rPr lang="en-US" dirty="0"/>
              <a:t>. Class </a:t>
            </a:r>
            <a:r>
              <a:rPr lang="en-US" dirty="0" err="1"/>
              <a:t>aptent</a:t>
            </a:r>
            <a:r>
              <a:rPr lang="en-US" dirty="0"/>
              <a:t> </a:t>
            </a:r>
            <a:r>
              <a:rPr lang="en-US" dirty="0" err="1"/>
              <a:t>taciti</a:t>
            </a:r>
            <a:r>
              <a:rPr lang="en-US" dirty="0"/>
              <a:t> </a:t>
            </a:r>
            <a:r>
              <a:rPr lang="en-US" dirty="0" err="1"/>
              <a:t>sociosqu</a:t>
            </a:r>
            <a:r>
              <a:rPr lang="en-US" dirty="0"/>
              <a:t> ad </a:t>
            </a:r>
            <a:r>
              <a:rPr lang="en-US" dirty="0" err="1"/>
              <a:t>litora</a:t>
            </a:r>
            <a:r>
              <a:rPr lang="en-US" dirty="0"/>
              <a:t> </a:t>
            </a:r>
            <a:r>
              <a:rPr lang="en-US" dirty="0" err="1"/>
              <a:t>torquent</a:t>
            </a:r>
            <a:r>
              <a:rPr lang="en-US" dirty="0"/>
              <a:t>.</a:t>
            </a:r>
          </a:p>
        </p:txBody>
      </p:sp>
      <p:sp>
        <p:nvSpPr>
          <p:cNvPr id="5" name="Title Placeholder 12"/>
          <p:cNvSpPr>
            <a:spLocks noGrp="1"/>
          </p:cNvSpPr>
          <p:nvPr>
            <p:ph type="title" hasCustomPrompt="1"/>
          </p:nvPr>
        </p:nvSpPr>
        <p:spPr>
          <a:xfrm>
            <a:off x="566928" y="1316736"/>
            <a:ext cx="10515600" cy="868431"/>
          </a:xfrm>
          <a:prstGeom prst="rect">
            <a:avLst/>
          </a:prstGeom>
        </p:spPr>
        <p:txBody>
          <a:bodyPr vert="horz" lIns="91440" tIns="45720" rIns="91440" bIns="45720" rtlCol="0" anchor="b">
            <a:normAutofit/>
          </a:bodyPr>
          <a:lstStyle>
            <a:lvl1pPr>
              <a:defRPr b="0"/>
            </a:lvl1pPr>
          </a:lstStyle>
          <a:p>
            <a:r>
              <a:rPr lang="en-US" dirty="0"/>
              <a:t>Click to edit title</a:t>
            </a:r>
          </a:p>
        </p:txBody>
      </p:sp>
    </p:spTree>
    <p:extLst>
      <p:ext uri="{BB962C8B-B14F-4D97-AF65-F5344CB8AC3E}">
        <p14:creationId xmlns:p14="http://schemas.microsoft.com/office/powerpoint/2010/main" val="1402573135"/>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46"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47" name="PlaceHolder 1"/>
          <p:cNvSpPr>
            <a:spLocks noGrp="1"/>
          </p:cNvSpPr>
          <p:nvPr>
            <p:ph type="subTitle"/>
          </p:nvPr>
        </p:nvSpPr>
        <p:spPr>
          <a:xfrm>
            <a:off x="838080" y="365040"/>
            <a:ext cx="10515600" cy="61455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4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49"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50"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51"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52"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53"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54"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55"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56"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57"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58"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59"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60"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61"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62"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6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64"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65"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66"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67"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6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469"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470"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471" name="Picture 470"/>
          <p:cNvPicPr/>
          <p:nvPr/>
        </p:nvPicPr>
        <p:blipFill>
          <a:blip r:embed="rId2"/>
          <a:stretch/>
        </p:blipFill>
        <p:spPr>
          <a:xfrm>
            <a:off x="3602520" y="1604520"/>
            <a:ext cx="4985640" cy="3977280"/>
          </a:xfrm>
          <a:prstGeom prst="rect">
            <a:avLst/>
          </a:prstGeom>
          <a:ln>
            <a:noFill/>
          </a:ln>
        </p:spPr>
      </p:pic>
      <p:pic>
        <p:nvPicPr>
          <p:cNvPr id="472" name="Picture 471"/>
          <p:cNvPicPr/>
          <p:nvPr/>
        </p:nvPicPr>
        <p:blipFill>
          <a:blip r:embed="rId2"/>
          <a:stretch/>
        </p:blipFill>
        <p:spPr>
          <a:xfrm>
            <a:off x="3602520" y="1604520"/>
            <a:ext cx="4985640" cy="3977280"/>
          </a:xfrm>
          <a:prstGeom prst="rect">
            <a:avLst/>
          </a:prstGeom>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E5F50-B0DD-6B41-A932-850090D68507}"/>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96A41A9-7A72-5540-B11A-B70511B1818A}"/>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8C0183-7CF6-2142-8D2A-53430EFDCB02}"/>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9A8364FC-83AD-D94F-87C8-31667C52A272}"/>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6862FB86-DFDD-2046-8750-3A07512BA0FE}"/>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95574-94F3-BF46-B4F8-EBBE7E206DE7}"/>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1A43544-4022-9049-9FE1-43DD0749F892}"/>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59BF50-279D-5C43-A080-691A6E31586D}"/>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04431584-8821-4E48-AF0C-DCFA89767CDB}"/>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B6B63305-C66F-7345-BB33-2518E7998E19}"/>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A6746-EE4C-7646-86FD-B2B0D7BBBB3A}"/>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60D0FAE-2B6B-D749-9448-6F19EA08824F}"/>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A1EE2A-5317-DD42-BB35-854D750DA49B}"/>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41AF9001-A685-184C-B5AE-A66AEE056F52}"/>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44EF67DA-FA34-CC43-8E95-DA2540994C65}"/>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A09DCF-AFDA-6E45-88CD-76E2F6DC07B1}"/>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7253FEB-A239-314F-8FBF-883DA910207A}"/>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E61E72-BD8F-0E4A-8CAA-D9C3FF7515F8}"/>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F99F4ED8-260F-5A40-9A90-B052D11BB20B}"/>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97E03AFC-A707-014E-B82E-2632AF34E1AE}"/>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248DF-F9ED-3544-B1F8-77B9FE2345E3}"/>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06D7DEE3-BD95-9A45-8C61-2901813A6F8E}"/>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A93645-F7F6-C841-BD30-2FFAD5F7E60A}"/>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2217E215-F353-AC46-9364-21EB6D534F3D}"/>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1AEE5D83-6D65-6842-8260-8740BFCABFE2}"/>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6"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4D565-DCB6-054D-A0D1-DDBB1D92D3F7}"/>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3740B09-24BD-6246-B1CF-2BB827145370}"/>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617EE7-6A41-D840-BE84-979243081171}"/>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7FDE7717-9DA6-4F4D-9E95-D4F9E61316D9}"/>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7CB74F2D-6B03-DD49-A51B-4D3FE32A1B1F}"/>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370C5-0E8D-8647-AB65-6C42FB0E3AD4}"/>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EC42457A-397D-B64C-9D83-92005B517924}"/>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18EB26-3F15-E946-A90E-9BA871E805D2}"/>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5B7FA50B-9933-CC4A-AD17-60B8D1A18825}"/>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48E46E62-F9BA-2046-AAD4-0BC7109D1B81}"/>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39150-DD6D-CB4E-A6B4-FA0DF51F2F5A}"/>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8394C06-7595-8443-8432-A1B85A99F2F2}"/>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9D17C6-88A7-C64F-A596-3F0B4C95DA42}"/>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7462CC91-B6AE-6E40-86AB-71CDD014650D}"/>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59104924-A398-F545-B0F7-2D0A43DE3943}"/>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369BAA-8865-6048-A231-E393405A2465}"/>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14ECA54-F25E-8447-8CAE-5574E4E783A5}"/>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91DA2-50A3-874E-91DD-9FD697B32F06}"/>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ECB18054-AFAD-F540-BBC1-CAAC483000CD}"/>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10BE3999-DB01-0A46-BDD8-655FE0B503FF}"/>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43E65-DBF7-9748-B82A-2F727AE0D075}"/>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979965BD-CCBA-A148-9177-12775468D70E}"/>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A927B9F-77F4-9C4B-A8E8-A60DEAAA1279}"/>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09FA41FD-C780-774C-960A-7C19CC52BC81}"/>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721CDFF3-E054-0C47-AFF5-A0628896179E}"/>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54ED8-34D7-8D47-9E2B-DADDF5B272E0}"/>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10592A46-BCA9-BE4D-A4FE-E8BED2DFDF4B}"/>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F0D7B4-5A65-6A4F-B9B0-4585D2FBE406}"/>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314B19E0-867B-7348-BA02-718A9621EBB8}"/>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28D4DF8C-79C2-6D45-A3DC-E91891E79A3A}"/>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305D2-7B33-0142-B7BD-48CCA3AE36F8}"/>
              </a:ext>
            </a:extLst>
          </p:cNvPr>
          <p:cNvSpPr>
            <a:spLocks noGrp="1"/>
          </p:cNvSpPr>
          <p:nvPr>
            <p:ph type="title"/>
          </p:nvPr>
        </p:nvSpPr>
        <p:spPr>
          <a:xfrm>
            <a:off x="838080" y="365040"/>
            <a:ext cx="10515600" cy="1325520"/>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4F5CBEC-4825-9642-9FD9-A27C2283EC92}"/>
              </a:ext>
            </a:extLst>
          </p:cNvPr>
          <p:cNvSpPr>
            <a:spLocks noGrp="1"/>
          </p:cNvSpPr>
          <p:nvPr>
            <p:ph type="body" idx="1"/>
          </p:nvPr>
        </p:nvSpPr>
        <p:spPr>
          <a:xfrm>
            <a:off x="838080" y="1825560"/>
            <a:ext cx="10515600" cy="4351320"/>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391BB2-9615-EC4E-84B7-1623257A2FCF}"/>
              </a:ext>
            </a:extLst>
          </p:cNvPr>
          <p:cNvSpPr>
            <a:spLocks noGrp="1"/>
          </p:cNvSpPr>
          <p:nvPr>
            <p:ph type="dt" idx="10"/>
          </p:nvPr>
        </p:nvSpPr>
        <p:spPr>
          <a:xfrm>
            <a:off x="838080" y="6356520"/>
            <a:ext cx="2743200" cy="365040"/>
          </a:xfrm>
          <a:prstGeom prst="rect">
            <a:avLst/>
          </a:prstGeom>
        </p:spPr>
        <p:txBody>
          <a:bodyP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5" name="Footer Placeholder 4">
            <a:extLst>
              <a:ext uri="{FF2B5EF4-FFF2-40B4-BE49-F238E27FC236}">
                <a16:creationId xmlns:a16="http://schemas.microsoft.com/office/drawing/2014/main" id="{44C92B59-B3A4-6D46-B62F-89E1DE97DB97}"/>
              </a:ext>
            </a:extLst>
          </p:cNvPr>
          <p:cNvSpPr>
            <a:spLocks noGrp="1"/>
          </p:cNvSpPr>
          <p:nvPr>
            <p:ph type="ftr" idx="11"/>
          </p:nvPr>
        </p:nvSpPr>
        <p:spPr>
          <a:xfrm>
            <a:off x="4038480" y="6356520"/>
            <a:ext cx="4114800" cy="365040"/>
          </a:xfrm>
          <a:prstGeom prst="rect">
            <a:avLst/>
          </a:prstGeom>
        </p:spPr>
        <p:txBody>
          <a:bodyPr/>
          <a:lstStyle/>
          <a:p>
            <a:endParaRPr lang="en-US" sz="2400" b="0" strike="noStrike" spc="-1">
              <a:solidFill>
                <a:srgbClr val="000000"/>
              </a:solidFill>
              <a:uFill>
                <a:solidFill>
                  <a:srgbClr val="FFFFFF"/>
                </a:solidFill>
              </a:uFill>
              <a:latin typeface="Times New Roman"/>
            </a:endParaRPr>
          </a:p>
        </p:txBody>
      </p:sp>
      <p:sp>
        <p:nvSpPr>
          <p:cNvPr id="6" name="Slide Number Placeholder 5">
            <a:extLst>
              <a:ext uri="{FF2B5EF4-FFF2-40B4-BE49-F238E27FC236}">
                <a16:creationId xmlns:a16="http://schemas.microsoft.com/office/drawing/2014/main" id="{4253EDE7-3E80-5343-8913-ADC234D06021}"/>
              </a:ext>
            </a:extLst>
          </p:cNvPr>
          <p:cNvSpPr>
            <a:spLocks noGrp="1"/>
          </p:cNvSpPr>
          <p:nvPr>
            <p:ph type="sldNum" idx="12"/>
          </p:nvPr>
        </p:nvSpPr>
        <p:spPr>
          <a:xfrm>
            <a:off x="8610480" y="6356520"/>
            <a:ext cx="2743200" cy="365040"/>
          </a:xfrm>
          <a:prstGeom prst="rect">
            <a:avLst/>
          </a:prstGeom>
        </p:spPr>
        <p:txBody>
          <a:bodyPr/>
          <a:lstStyle/>
          <a:p>
            <a:pPr algn="r">
              <a:lnSpc>
                <a:spcPct val="100000"/>
              </a:lnSpc>
            </a:pPr>
            <a:fld id="{68BC5195-18BC-4AF0-BEB1-106E3B3E8AD1}" type="slidenum">
              <a:rPr lang="en-US" sz="1200" b="0" strike="noStrike" spc="-1" smtClean="0">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86"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88"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8"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90"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91"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2"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3" name="PlaceHolder 1"/>
          <p:cNvSpPr>
            <a:spLocks noGrp="1"/>
          </p:cNvSpPr>
          <p:nvPr>
            <p:ph type="subTitle"/>
          </p:nvPr>
        </p:nvSpPr>
        <p:spPr>
          <a:xfrm>
            <a:off x="838080" y="365040"/>
            <a:ext cx="10515600" cy="61455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95"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96"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97"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99"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00"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01"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03"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04"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05"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07"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08"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9"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10"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11"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12"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13"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15"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16"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117" name="Picture 116"/>
          <p:cNvPicPr/>
          <p:nvPr/>
        </p:nvPicPr>
        <p:blipFill>
          <a:blip r:embed="rId2"/>
          <a:stretch/>
        </p:blipFill>
        <p:spPr>
          <a:xfrm>
            <a:off x="3602520" y="1604520"/>
            <a:ext cx="4985640" cy="3977280"/>
          </a:xfrm>
          <a:prstGeom prst="rect">
            <a:avLst/>
          </a:prstGeom>
          <a:ln>
            <a:noFill/>
          </a:ln>
        </p:spPr>
      </p:pic>
      <p:pic>
        <p:nvPicPr>
          <p:cNvPr id="118" name="Picture 117"/>
          <p:cNvPicPr/>
          <p:nvPr/>
        </p:nvPicPr>
        <p:blipFill>
          <a:blip r:embed="rId2"/>
          <a:stretch/>
        </p:blipFill>
        <p:spPr>
          <a:xfrm>
            <a:off x="3602520" y="1604520"/>
            <a:ext cx="4985640" cy="3977280"/>
          </a:xfrm>
          <a:prstGeom prst="rect">
            <a:avLst/>
          </a:prstGeom>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993263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0"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1"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2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25"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27"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29"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30"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1"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2" name="PlaceHolder 1"/>
          <p:cNvSpPr>
            <a:spLocks noGrp="1"/>
          </p:cNvSpPr>
          <p:nvPr>
            <p:ph type="subTitle"/>
          </p:nvPr>
        </p:nvSpPr>
        <p:spPr>
          <a:xfrm>
            <a:off x="838080" y="365040"/>
            <a:ext cx="10515600" cy="61455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34"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35"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36"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38"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39"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40"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42"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43"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44"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4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46"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47"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49"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50"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51"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52"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54"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55"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156" name="Picture 155"/>
          <p:cNvPicPr/>
          <p:nvPr/>
        </p:nvPicPr>
        <p:blipFill>
          <a:blip r:embed="rId2"/>
          <a:stretch/>
        </p:blipFill>
        <p:spPr>
          <a:xfrm>
            <a:off x="3602520" y="1604520"/>
            <a:ext cx="4985640" cy="3977280"/>
          </a:xfrm>
          <a:prstGeom prst="rect">
            <a:avLst/>
          </a:prstGeom>
          <a:ln>
            <a:noFill/>
          </a:ln>
        </p:spPr>
      </p:pic>
      <p:pic>
        <p:nvPicPr>
          <p:cNvPr id="157" name="Picture 156"/>
          <p:cNvPicPr/>
          <p:nvPr/>
        </p:nvPicPr>
        <p:blipFill>
          <a:blip r:embed="rId2"/>
          <a:stretch/>
        </p:blipFill>
        <p:spPr>
          <a:xfrm>
            <a:off x="3602520" y="1604520"/>
            <a:ext cx="4985640" cy="3977280"/>
          </a:xfrm>
          <a:prstGeom prst="rect">
            <a:avLst/>
          </a:prstGeom>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6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65"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67"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69"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70"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71"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72" name="PlaceHolder 1"/>
          <p:cNvSpPr>
            <a:spLocks noGrp="1"/>
          </p:cNvSpPr>
          <p:nvPr>
            <p:ph type="subTitle"/>
          </p:nvPr>
        </p:nvSpPr>
        <p:spPr>
          <a:xfrm>
            <a:off x="838080" y="365040"/>
            <a:ext cx="10515600" cy="61455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74"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75"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76"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7"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78"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79"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80"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600" cy="61455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81"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82"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83"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84"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8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86"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87"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89"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90"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91"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92"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9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94"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95"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196" name="Picture 195"/>
          <p:cNvPicPr/>
          <p:nvPr/>
        </p:nvPicPr>
        <p:blipFill>
          <a:blip r:embed="rId2"/>
          <a:stretch/>
        </p:blipFill>
        <p:spPr>
          <a:xfrm>
            <a:off x="3602520" y="1604520"/>
            <a:ext cx="4985640" cy="3977280"/>
          </a:xfrm>
          <a:prstGeom prst="rect">
            <a:avLst/>
          </a:prstGeom>
          <a:ln>
            <a:noFill/>
          </a:ln>
        </p:spPr>
      </p:pic>
      <p:pic>
        <p:nvPicPr>
          <p:cNvPr id="197" name="Picture 196"/>
          <p:cNvPicPr/>
          <p:nvPr/>
        </p:nvPicPr>
        <p:blipFill>
          <a:blip r:embed="rId2"/>
          <a:stretch/>
        </p:blipFill>
        <p:spPr>
          <a:xfrm>
            <a:off x="3602520" y="1604520"/>
            <a:ext cx="4985640" cy="3977280"/>
          </a:xfrm>
          <a:prstGeom prst="rect">
            <a:avLst/>
          </a:prstGeom>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06"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07"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0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09"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11"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12"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1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14" name="PlaceHolder 1"/>
          <p:cNvSpPr>
            <a:spLocks noGrp="1"/>
          </p:cNvSpPr>
          <p:nvPr>
            <p:ph type="subTitle"/>
          </p:nvPr>
        </p:nvSpPr>
        <p:spPr>
          <a:xfrm>
            <a:off x="838080" y="365040"/>
            <a:ext cx="10515600" cy="61455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5"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6"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17"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16"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17"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18"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19"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20"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21"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22"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24"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25"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26"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28"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29"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30"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31"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32"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33"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34"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3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36"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37"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238" name="Picture 237"/>
          <p:cNvPicPr/>
          <p:nvPr/>
        </p:nvPicPr>
        <p:blipFill>
          <a:blip r:embed="rId2"/>
          <a:stretch/>
        </p:blipFill>
        <p:spPr>
          <a:xfrm>
            <a:off x="3602520" y="1604520"/>
            <a:ext cx="4985640" cy="3977280"/>
          </a:xfrm>
          <a:prstGeom prst="rect">
            <a:avLst/>
          </a:prstGeom>
          <a:ln>
            <a:noFill/>
          </a:ln>
        </p:spPr>
      </p:pic>
      <p:pic>
        <p:nvPicPr>
          <p:cNvPr id="239" name="Picture 238"/>
          <p:cNvPicPr/>
          <p:nvPr/>
        </p:nvPicPr>
        <p:blipFill>
          <a:blip r:embed="rId2"/>
          <a:stretch/>
        </p:blipFill>
        <p:spPr>
          <a:xfrm>
            <a:off x="3602520" y="1604520"/>
            <a:ext cx="4985640" cy="3977280"/>
          </a:xfrm>
          <a:prstGeom prst="rect">
            <a:avLst/>
          </a:prstGeom>
          <a:ln>
            <a:noFill/>
          </a:ln>
        </p:spPr>
      </p:pic>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4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45"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46"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47"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49"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50"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19"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0"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1"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51"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52" name="PlaceHolder 1"/>
          <p:cNvSpPr>
            <a:spLocks noGrp="1"/>
          </p:cNvSpPr>
          <p:nvPr>
            <p:ph type="subTitle"/>
          </p:nvPr>
        </p:nvSpPr>
        <p:spPr>
          <a:xfrm>
            <a:off x="838080" y="365040"/>
            <a:ext cx="10515600" cy="61455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5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54"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55"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56"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57"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58"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59"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60"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62"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63"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64"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66"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67"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69"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70"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71"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72"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7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74"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75"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276" name="Picture 275"/>
          <p:cNvPicPr/>
          <p:nvPr/>
        </p:nvPicPr>
        <p:blipFill>
          <a:blip r:embed="rId2"/>
          <a:stretch/>
        </p:blipFill>
        <p:spPr>
          <a:xfrm>
            <a:off x="3602520" y="1604520"/>
            <a:ext cx="4985640" cy="3977280"/>
          </a:xfrm>
          <a:prstGeom prst="rect">
            <a:avLst/>
          </a:prstGeom>
          <a:ln>
            <a:noFill/>
          </a:ln>
        </p:spPr>
      </p:pic>
      <p:pic>
        <p:nvPicPr>
          <p:cNvPr id="277" name="Picture 276"/>
          <p:cNvPicPr/>
          <p:nvPr/>
        </p:nvPicPr>
        <p:blipFill>
          <a:blip r:embed="rId2"/>
          <a:stretch/>
        </p:blipFill>
        <p:spPr>
          <a:xfrm>
            <a:off x="3602520" y="1604520"/>
            <a:ext cx="4985640" cy="3977280"/>
          </a:xfrm>
          <a:prstGeom prst="rect">
            <a:avLst/>
          </a:prstGeom>
          <a:ln>
            <a:noFill/>
          </a:ln>
        </p:spPr>
      </p:pic>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81"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82" name="PlaceHolder 2"/>
          <p:cNvSpPr>
            <a:spLocks noGrp="1"/>
          </p:cNvSpPr>
          <p:nvPr>
            <p:ph type="subTitle"/>
          </p:nvPr>
        </p:nvSpPr>
        <p:spPr>
          <a:xfrm>
            <a:off x="609480" y="1604520"/>
            <a:ext cx="10972440" cy="397728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3"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4"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5"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83"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84"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86"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87" name="PlaceHolder 3"/>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9" name="PlaceHolder 1"/>
          <p:cNvSpPr>
            <a:spLocks noGrp="1"/>
          </p:cNvSpPr>
          <p:nvPr>
            <p:ph type="subTitle"/>
          </p:nvPr>
        </p:nvSpPr>
        <p:spPr>
          <a:xfrm>
            <a:off x="838080" y="365040"/>
            <a:ext cx="10515600" cy="6145560"/>
          </a:xfrm>
          <a:prstGeom prst="rect">
            <a:avLst/>
          </a:prstGeom>
        </p:spPr>
        <p:txBody>
          <a:bodyPr lIns="0" tIns="0" rIns="0" bIns="0" anchor="ctr"/>
          <a:lstStyle/>
          <a:p>
            <a:pPr algn="ctr"/>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90"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91"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92" name="PlaceHolder 3"/>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93" name="PlaceHolder 4"/>
          <p:cNvSpPr>
            <a:spLocks noGrp="1"/>
          </p:cNvSpPr>
          <p:nvPr>
            <p:ph type="body"/>
          </p:nvPr>
        </p:nvSpPr>
        <p:spPr>
          <a:xfrm>
            <a:off x="623196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95" name="PlaceHolder 2"/>
          <p:cNvSpPr>
            <a:spLocks noGrp="1"/>
          </p:cNvSpPr>
          <p:nvPr>
            <p:ph type="body"/>
          </p:nvPr>
        </p:nvSpPr>
        <p:spPr>
          <a:xfrm>
            <a:off x="609480" y="1604520"/>
            <a:ext cx="535428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96"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297"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8"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299"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00"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01" name="PlaceHolder 4"/>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02"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03" name="PlaceHolder 2"/>
          <p:cNvSpPr>
            <a:spLocks noGrp="1"/>
          </p:cNvSpPr>
          <p:nvPr>
            <p:ph type="body"/>
          </p:nvPr>
        </p:nvSpPr>
        <p:spPr>
          <a:xfrm>
            <a:off x="609480" y="160452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04" name="PlaceHolder 3"/>
          <p:cNvSpPr>
            <a:spLocks noGrp="1"/>
          </p:cNvSpPr>
          <p:nvPr>
            <p:ph type="body"/>
          </p:nvPr>
        </p:nvSpPr>
        <p:spPr>
          <a:xfrm>
            <a:off x="609480" y="3682080"/>
            <a:ext cx="1097244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06" name="PlaceHolder 2"/>
          <p:cNvSpPr>
            <a:spLocks noGrp="1"/>
          </p:cNvSpPr>
          <p:nvPr>
            <p:ph type="body"/>
          </p:nvPr>
        </p:nvSpPr>
        <p:spPr>
          <a:xfrm>
            <a:off x="60948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07" name="PlaceHolder 3"/>
          <p:cNvSpPr>
            <a:spLocks noGrp="1"/>
          </p:cNvSpPr>
          <p:nvPr>
            <p:ph type="body"/>
          </p:nvPr>
        </p:nvSpPr>
        <p:spPr>
          <a:xfrm>
            <a:off x="6231960" y="160452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08" name="PlaceHolder 4"/>
          <p:cNvSpPr>
            <a:spLocks noGrp="1"/>
          </p:cNvSpPr>
          <p:nvPr>
            <p:ph type="body"/>
          </p:nvPr>
        </p:nvSpPr>
        <p:spPr>
          <a:xfrm>
            <a:off x="623196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09" name="PlaceHolder 5"/>
          <p:cNvSpPr>
            <a:spLocks noGrp="1"/>
          </p:cNvSpPr>
          <p:nvPr>
            <p:ph type="body"/>
          </p:nvPr>
        </p:nvSpPr>
        <p:spPr>
          <a:xfrm>
            <a:off x="609480" y="3682080"/>
            <a:ext cx="5354280" cy="189684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0" name="PlaceHolder 1"/>
          <p:cNvSpPr>
            <a:spLocks noGrp="1"/>
          </p:cNvSpPr>
          <p:nvPr>
            <p:ph type="title"/>
          </p:nvPr>
        </p:nvSpPr>
        <p:spPr>
          <a:xfrm>
            <a:off x="838080" y="365040"/>
            <a:ext cx="10515600" cy="1325520"/>
          </a:xfrm>
          <a:prstGeom prst="rect">
            <a:avLst/>
          </a:prstGeom>
        </p:spPr>
        <p:txBody>
          <a:bodyPr lIns="0" tIns="0" rIns="0" bIns="0" anchor="ctr"/>
          <a:lstStyle/>
          <a:p>
            <a:pPr algn="ctr"/>
            <a:endParaRPr lang="en-US" sz="4400" b="0" strike="noStrike" spc="-1">
              <a:solidFill>
                <a:srgbClr val="000000"/>
              </a:solidFill>
              <a:uFill>
                <a:solidFill>
                  <a:srgbClr val="FFFFFF"/>
                </a:solidFill>
              </a:uFill>
              <a:latin typeface="Arial"/>
            </a:endParaRPr>
          </a:p>
        </p:txBody>
      </p:sp>
      <p:sp>
        <p:nvSpPr>
          <p:cNvPr id="311" name="PlaceHolder 2"/>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sp>
        <p:nvSpPr>
          <p:cNvPr id="312" name="PlaceHolder 3"/>
          <p:cNvSpPr>
            <a:spLocks noGrp="1"/>
          </p:cNvSpPr>
          <p:nvPr>
            <p:ph type="body"/>
          </p:nvPr>
        </p:nvSpPr>
        <p:spPr>
          <a:xfrm>
            <a:off x="609480" y="1604520"/>
            <a:ext cx="10972440" cy="3977280"/>
          </a:xfrm>
          <a:prstGeom prst="rect">
            <a:avLst/>
          </a:prstGeom>
        </p:spPr>
        <p:txBody>
          <a:bodyPr lIns="0" tIns="0" rIns="0" bIns="0"/>
          <a:lstStyle/>
          <a:p>
            <a:endParaRPr lang="en-US" sz="3200" b="0" strike="noStrike" spc="-1">
              <a:solidFill>
                <a:srgbClr val="000000"/>
              </a:solidFill>
              <a:uFill>
                <a:solidFill>
                  <a:srgbClr val="FFFFFF"/>
                </a:solidFill>
              </a:uFill>
              <a:latin typeface="Arial"/>
            </a:endParaRPr>
          </a:p>
        </p:txBody>
      </p:sp>
      <p:pic>
        <p:nvPicPr>
          <p:cNvPr id="313" name="Picture 312"/>
          <p:cNvPicPr/>
          <p:nvPr/>
        </p:nvPicPr>
        <p:blipFill>
          <a:blip r:embed="rId2"/>
          <a:stretch/>
        </p:blipFill>
        <p:spPr>
          <a:xfrm>
            <a:off x="3602520" y="1604520"/>
            <a:ext cx="4985640" cy="3977280"/>
          </a:xfrm>
          <a:prstGeom prst="rect">
            <a:avLst/>
          </a:prstGeom>
          <a:ln>
            <a:noFill/>
          </a:ln>
        </p:spPr>
      </p:pic>
      <p:pic>
        <p:nvPicPr>
          <p:cNvPr id="314" name="Picture 313"/>
          <p:cNvPicPr/>
          <p:nvPr/>
        </p:nvPicPr>
        <p:blipFill>
          <a:blip r:embed="rId2"/>
          <a:stretch/>
        </p:blipFill>
        <p:spPr>
          <a:xfrm>
            <a:off x="3602520" y="1604520"/>
            <a:ext cx="4985640" cy="3977280"/>
          </a:xfrm>
          <a:prstGeom prst="rect">
            <a:avLst/>
          </a:prstGeom>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19.xml"/><Relationship Id="rId13" Type="http://schemas.openxmlformats.org/officeDocument/2006/relationships/theme" Target="../theme/theme10.xml"/><Relationship Id="rId3" Type="http://schemas.openxmlformats.org/officeDocument/2006/relationships/slideLayout" Target="../slideLayouts/slideLayout114.xml"/><Relationship Id="rId7" Type="http://schemas.openxmlformats.org/officeDocument/2006/relationships/slideLayout" Target="../slideLayouts/slideLayout118.xml"/><Relationship Id="rId12" Type="http://schemas.openxmlformats.org/officeDocument/2006/relationships/slideLayout" Target="../slideLayouts/slideLayout123.xml"/><Relationship Id="rId2" Type="http://schemas.openxmlformats.org/officeDocument/2006/relationships/slideLayout" Target="../slideLayouts/slideLayout113.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5" Type="http://schemas.openxmlformats.org/officeDocument/2006/relationships/slideLayout" Target="../slideLayouts/slideLayout116.xml"/><Relationship Id="rId10" Type="http://schemas.openxmlformats.org/officeDocument/2006/relationships/slideLayout" Target="../slideLayouts/slideLayout121.xml"/><Relationship Id="rId4" Type="http://schemas.openxmlformats.org/officeDocument/2006/relationships/slideLayout" Target="../slideLayouts/slideLayout115.xml"/><Relationship Id="rId9" Type="http://schemas.openxmlformats.org/officeDocument/2006/relationships/slideLayout" Target="../slideLayouts/slideLayout120.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31.xml"/><Relationship Id="rId13" Type="http://schemas.openxmlformats.org/officeDocument/2006/relationships/theme" Target="../theme/theme11.xml"/><Relationship Id="rId3" Type="http://schemas.openxmlformats.org/officeDocument/2006/relationships/slideLayout" Target="../slideLayouts/slideLayout126.xml"/><Relationship Id="rId7" Type="http://schemas.openxmlformats.org/officeDocument/2006/relationships/slideLayout" Target="../slideLayouts/slideLayout130.xml"/><Relationship Id="rId12" Type="http://schemas.openxmlformats.org/officeDocument/2006/relationships/slideLayout" Target="../slideLayouts/slideLayout135.xml"/><Relationship Id="rId2" Type="http://schemas.openxmlformats.org/officeDocument/2006/relationships/slideLayout" Target="../slideLayouts/slideLayout125.xml"/><Relationship Id="rId1" Type="http://schemas.openxmlformats.org/officeDocument/2006/relationships/slideLayout" Target="../slideLayouts/slideLayout124.xml"/><Relationship Id="rId6" Type="http://schemas.openxmlformats.org/officeDocument/2006/relationships/slideLayout" Target="../slideLayouts/slideLayout129.xml"/><Relationship Id="rId11" Type="http://schemas.openxmlformats.org/officeDocument/2006/relationships/slideLayout" Target="../slideLayouts/slideLayout134.xml"/><Relationship Id="rId5" Type="http://schemas.openxmlformats.org/officeDocument/2006/relationships/slideLayout" Target="../slideLayouts/slideLayout128.xml"/><Relationship Id="rId10" Type="http://schemas.openxmlformats.org/officeDocument/2006/relationships/slideLayout" Target="../slideLayouts/slideLayout133.xml"/><Relationship Id="rId4" Type="http://schemas.openxmlformats.org/officeDocument/2006/relationships/slideLayout" Target="../slideLayouts/slideLayout127.xml"/><Relationship Id="rId9" Type="http://schemas.openxmlformats.org/officeDocument/2006/relationships/slideLayout" Target="../slideLayouts/slideLayout132.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43.xml"/><Relationship Id="rId13" Type="http://schemas.openxmlformats.org/officeDocument/2006/relationships/theme" Target="../theme/theme12.xml"/><Relationship Id="rId3" Type="http://schemas.openxmlformats.org/officeDocument/2006/relationships/slideLayout" Target="../slideLayouts/slideLayout138.xml"/><Relationship Id="rId7" Type="http://schemas.openxmlformats.org/officeDocument/2006/relationships/slideLayout" Target="../slideLayouts/slideLayout142.xml"/><Relationship Id="rId12" Type="http://schemas.openxmlformats.org/officeDocument/2006/relationships/slideLayout" Target="../slideLayouts/slideLayout147.xml"/><Relationship Id="rId2" Type="http://schemas.openxmlformats.org/officeDocument/2006/relationships/slideLayout" Target="../slideLayouts/slideLayout137.xml"/><Relationship Id="rId1" Type="http://schemas.openxmlformats.org/officeDocument/2006/relationships/slideLayout" Target="../slideLayouts/slideLayout136.xml"/><Relationship Id="rId6" Type="http://schemas.openxmlformats.org/officeDocument/2006/relationships/slideLayout" Target="../slideLayouts/slideLayout141.xml"/><Relationship Id="rId11" Type="http://schemas.openxmlformats.org/officeDocument/2006/relationships/slideLayout" Target="../slideLayouts/slideLayout146.xml"/><Relationship Id="rId5" Type="http://schemas.openxmlformats.org/officeDocument/2006/relationships/slideLayout" Target="../slideLayouts/slideLayout140.xml"/><Relationship Id="rId10" Type="http://schemas.openxmlformats.org/officeDocument/2006/relationships/slideLayout" Target="../slideLayouts/slideLayout145.xml"/><Relationship Id="rId4" Type="http://schemas.openxmlformats.org/officeDocument/2006/relationships/slideLayout" Target="../slideLayouts/slideLayout139.xml"/><Relationship Id="rId9" Type="http://schemas.openxmlformats.org/officeDocument/2006/relationships/slideLayout" Target="../slideLayouts/slideLayout144.xml"/></Relationships>
</file>

<file path=ppt/slideMasters/_rels/slideMaster13.xml.rels><?xml version="1.0" encoding="UTF-8" standalone="yes"?>
<Relationships xmlns="http://schemas.openxmlformats.org/package/2006/relationships"><Relationship Id="rId1" Type="http://schemas.openxmlformats.org/officeDocument/2006/relationships/theme" Target="../theme/theme1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theme" Target="../theme/theme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theme" Target="../theme/theme4.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slideLayout" Target="../slideLayouts/slideLayout51.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theme" Target="../theme/theme5.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2" Type="http://schemas.openxmlformats.org/officeDocument/2006/relationships/slideLayout" Target="../slideLayouts/slideLayout53.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71.xml"/><Relationship Id="rId13" Type="http://schemas.openxmlformats.org/officeDocument/2006/relationships/theme" Target="../theme/theme6.xml"/><Relationship Id="rId3" Type="http://schemas.openxmlformats.org/officeDocument/2006/relationships/slideLayout" Target="../slideLayouts/slideLayout66.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5" Type="http://schemas.openxmlformats.org/officeDocument/2006/relationships/slideLayout" Target="../slideLayouts/slideLayout68.xml"/><Relationship Id="rId10" Type="http://schemas.openxmlformats.org/officeDocument/2006/relationships/slideLayout" Target="../slideLayouts/slideLayout73.xml"/><Relationship Id="rId4" Type="http://schemas.openxmlformats.org/officeDocument/2006/relationships/slideLayout" Target="../slideLayouts/slideLayout67.xml"/><Relationship Id="rId9" Type="http://schemas.openxmlformats.org/officeDocument/2006/relationships/slideLayout" Target="../slideLayouts/slideLayout7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3.xml"/><Relationship Id="rId13" Type="http://schemas.openxmlformats.org/officeDocument/2006/relationships/theme" Target="../theme/theme7.xml"/><Relationship Id="rId3" Type="http://schemas.openxmlformats.org/officeDocument/2006/relationships/slideLayout" Target="../slideLayouts/slideLayout78.xml"/><Relationship Id="rId7" Type="http://schemas.openxmlformats.org/officeDocument/2006/relationships/slideLayout" Target="../slideLayouts/slideLayout82.xml"/><Relationship Id="rId12" Type="http://schemas.openxmlformats.org/officeDocument/2006/relationships/slideLayout" Target="../slideLayouts/slideLayout87.xml"/><Relationship Id="rId2" Type="http://schemas.openxmlformats.org/officeDocument/2006/relationships/slideLayout" Target="../slideLayouts/slideLayout77.xml"/><Relationship Id="rId1" Type="http://schemas.openxmlformats.org/officeDocument/2006/relationships/slideLayout" Target="../slideLayouts/slideLayout76.xml"/><Relationship Id="rId6" Type="http://schemas.openxmlformats.org/officeDocument/2006/relationships/slideLayout" Target="../slideLayouts/slideLayout81.xml"/><Relationship Id="rId11" Type="http://schemas.openxmlformats.org/officeDocument/2006/relationships/slideLayout" Target="../slideLayouts/slideLayout86.xml"/><Relationship Id="rId5" Type="http://schemas.openxmlformats.org/officeDocument/2006/relationships/slideLayout" Target="../slideLayouts/slideLayout80.xml"/><Relationship Id="rId10" Type="http://schemas.openxmlformats.org/officeDocument/2006/relationships/slideLayout" Target="../slideLayouts/slideLayout85.xml"/><Relationship Id="rId4" Type="http://schemas.openxmlformats.org/officeDocument/2006/relationships/slideLayout" Target="../slideLayouts/slideLayout79.xml"/><Relationship Id="rId9" Type="http://schemas.openxmlformats.org/officeDocument/2006/relationships/slideLayout" Target="../slideLayouts/slideLayout84.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5.xml"/><Relationship Id="rId13" Type="http://schemas.openxmlformats.org/officeDocument/2006/relationships/theme" Target="../theme/theme8.xml"/><Relationship Id="rId3" Type="http://schemas.openxmlformats.org/officeDocument/2006/relationships/slideLayout" Target="../slideLayouts/slideLayout90.xml"/><Relationship Id="rId7" Type="http://schemas.openxmlformats.org/officeDocument/2006/relationships/slideLayout" Target="../slideLayouts/slideLayout94.xml"/><Relationship Id="rId12" Type="http://schemas.openxmlformats.org/officeDocument/2006/relationships/slideLayout" Target="../slideLayouts/slideLayout99.xml"/><Relationship Id="rId2" Type="http://schemas.openxmlformats.org/officeDocument/2006/relationships/slideLayout" Target="../slideLayouts/slideLayout89.xml"/><Relationship Id="rId1" Type="http://schemas.openxmlformats.org/officeDocument/2006/relationships/slideLayout" Target="../slideLayouts/slideLayout88.xml"/><Relationship Id="rId6" Type="http://schemas.openxmlformats.org/officeDocument/2006/relationships/slideLayout" Target="../slideLayouts/slideLayout93.xml"/><Relationship Id="rId11" Type="http://schemas.openxmlformats.org/officeDocument/2006/relationships/slideLayout" Target="../slideLayouts/slideLayout98.xml"/><Relationship Id="rId5" Type="http://schemas.openxmlformats.org/officeDocument/2006/relationships/slideLayout" Target="../slideLayouts/slideLayout92.xml"/><Relationship Id="rId10" Type="http://schemas.openxmlformats.org/officeDocument/2006/relationships/slideLayout" Target="../slideLayouts/slideLayout97.xml"/><Relationship Id="rId4" Type="http://schemas.openxmlformats.org/officeDocument/2006/relationships/slideLayout" Target="../slideLayouts/slideLayout91.xml"/><Relationship Id="rId9" Type="http://schemas.openxmlformats.org/officeDocument/2006/relationships/slideLayout" Target="../slideLayouts/slideLayout96.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7.xml"/><Relationship Id="rId13" Type="http://schemas.openxmlformats.org/officeDocument/2006/relationships/theme" Target="../theme/theme9.xml"/><Relationship Id="rId3" Type="http://schemas.openxmlformats.org/officeDocument/2006/relationships/slideLayout" Target="../slideLayouts/slideLayout102.xml"/><Relationship Id="rId7" Type="http://schemas.openxmlformats.org/officeDocument/2006/relationships/slideLayout" Target="../slideLayouts/slideLayout106.xml"/><Relationship Id="rId12" Type="http://schemas.openxmlformats.org/officeDocument/2006/relationships/slideLayout" Target="../slideLayouts/slideLayout111.xml"/><Relationship Id="rId2" Type="http://schemas.openxmlformats.org/officeDocument/2006/relationships/slideLayout" Target="../slideLayouts/slideLayout101.xml"/><Relationship Id="rId1" Type="http://schemas.openxmlformats.org/officeDocument/2006/relationships/slideLayout" Target="../slideLayouts/slideLayout100.xml"/><Relationship Id="rId6" Type="http://schemas.openxmlformats.org/officeDocument/2006/relationships/slideLayout" Target="../slideLayouts/slideLayout105.xml"/><Relationship Id="rId11" Type="http://schemas.openxmlformats.org/officeDocument/2006/relationships/slideLayout" Target="../slideLayouts/slideLayout110.xml"/><Relationship Id="rId5" Type="http://schemas.openxmlformats.org/officeDocument/2006/relationships/slideLayout" Target="../slideLayouts/slideLayout104.xml"/><Relationship Id="rId10" Type="http://schemas.openxmlformats.org/officeDocument/2006/relationships/slideLayout" Target="../slideLayouts/slideLayout109.xml"/><Relationship Id="rId4" Type="http://schemas.openxmlformats.org/officeDocument/2006/relationships/slideLayout" Target="../slideLayouts/slideLayout103.xml"/><Relationship Id="rId9" Type="http://schemas.openxmlformats.org/officeDocument/2006/relationships/slideLayout" Target="../slideLayouts/slideLayout10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600" cy="1325520"/>
          </a:xfrm>
          <a:prstGeom prst="rect">
            <a:avLst/>
          </a:prstGeom>
        </p:spPr>
        <p:txBody>
          <a:bodyPr anchor="ctr"/>
          <a:lstStyle/>
          <a:p>
            <a:pPr>
              <a:lnSpc>
                <a:spcPct val="90000"/>
              </a:lnSpc>
            </a:pPr>
            <a:r>
              <a:rPr lang="en-US" sz="4400" b="0" strike="noStrike" spc="-1">
                <a:solidFill>
                  <a:srgbClr val="000000"/>
                </a:solidFill>
                <a:uFill>
                  <a:solidFill>
                    <a:srgbClr val="FFFFFF"/>
                  </a:solidFill>
                </a:uFill>
                <a:latin typeface="Calibri Light"/>
              </a:rPr>
              <a:t>Click to edit Master title style</a:t>
            </a:r>
            <a:endParaRPr lang="en-US" sz="4400" b="0" strike="noStrike" spc="-1">
              <a:solidFill>
                <a:srgbClr val="000000"/>
              </a:solidFill>
              <a:uFill>
                <a:solidFill>
                  <a:srgbClr val="FFFFFF"/>
                </a:solidFill>
              </a:uFill>
              <a:latin typeface="Arial"/>
            </a:endParaRPr>
          </a:p>
        </p:txBody>
      </p:sp>
      <p:sp>
        <p:nvSpPr>
          <p:cNvPr id="6" name="PlaceHolder 2"/>
          <p:cNvSpPr>
            <a:spLocks noGrp="1"/>
          </p:cNvSpPr>
          <p:nvPr>
            <p:ph type="body"/>
          </p:nvPr>
        </p:nvSpPr>
        <p:spPr>
          <a:xfrm>
            <a:off x="838080" y="1825560"/>
            <a:ext cx="10515600" cy="4351320"/>
          </a:xfrm>
          <a:prstGeom prst="rect">
            <a:avLst/>
          </a:prstGeom>
        </p:spPr>
        <p:txBody>
          <a:bodyPr/>
          <a:lstStyle/>
          <a:p>
            <a:pPr marL="228600" indent="-228600">
              <a:lnSpc>
                <a:spcPct val="90000"/>
              </a:lnSpc>
              <a:buClr>
                <a:srgbClr val="000000"/>
              </a:buClr>
              <a:buSzPct val="45000"/>
              <a:buFont typeface="Wingdings" charset="2"/>
              <a:buChar char=""/>
            </a:pPr>
            <a:r>
              <a:rPr lang="en-US" sz="2800" b="0" strike="noStrike" spc="-1">
                <a:solidFill>
                  <a:srgbClr val="000000"/>
                </a:solidFill>
                <a:uFill>
                  <a:solidFill>
                    <a:srgbClr val="FFFFFF"/>
                  </a:solidFill>
                </a:uFill>
                <a:latin typeface="Calibri"/>
              </a:rPr>
              <a:t>Edit Master text styles</a:t>
            </a:r>
            <a:endParaRPr lang="en-US" sz="3200" b="0" strike="noStrike" spc="-1">
              <a:solidFill>
                <a:srgbClr val="000000"/>
              </a:solidFill>
              <a:uFill>
                <a:solidFill>
                  <a:srgbClr val="FFFFFF"/>
                </a:solidFill>
              </a:uFill>
              <a:latin typeface="Arial"/>
            </a:endParaRPr>
          </a:p>
          <a:p>
            <a:pPr marL="685800" lvl="1" indent="-228600">
              <a:lnSpc>
                <a:spcPct val="90000"/>
              </a:lnSpc>
              <a:buClr>
                <a:srgbClr val="000000"/>
              </a:buClr>
              <a:buSzPct val="75000"/>
              <a:buFont typeface="Symbol" charset="2"/>
              <a:buChar char=""/>
            </a:pPr>
            <a:r>
              <a:rPr lang="en-US" sz="2400" b="0" strike="noStrike" spc="-1">
                <a:solidFill>
                  <a:srgbClr val="000000"/>
                </a:solidFill>
                <a:uFill>
                  <a:solidFill>
                    <a:srgbClr val="FFFFFF"/>
                  </a:solidFill>
                </a:uFill>
                <a:latin typeface="Calibri"/>
              </a:rPr>
              <a:t>Second level</a:t>
            </a:r>
            <a:endParaRPr lang="en-US" sz="2800" b="0" strike="noStrike" spc="-1">
              <a:solidFill>
                <a:srgbClr val="000000"/>
              </a:solidFill>
              <a:uFill>
                <a:solidFill>
                  <a:srgbClr val="FFFFFF"/>
                </a:solidFill>
              </a:uFill>
              <a:latin typeface="Arial"/>
            </a:endParaRPr>
          </a:p>
          <a:p>
            <a:pPr marL="1143000" lvl="2" indent="-228600">
              <a:lnSpc>
                <a:spcPct val="90000"/>
              </a:lnSpc>
              <a:buClr>
                <a:srgbClr val="000000"/>
              </a:buClr>
              <a:buSzPct val="45000"/>
              <a:buFont typeface="Wingdings" charset="2"/>
              <a:buChar char=""/>
            </a:pPr>
            <a:r>
              <a:rPr lang="en-US" sz="2000" b="0" strike="noStrike" spc="-1">
                <a:solidFill>
                  <a:srgbClr val="000000"/>
                </a:solidFill>
                <a:uFill>
                  <a:solidFill>
                    <a:srgbClr val="FFFFFF"/>
                  </a:solidFill>
                </a:uFill>
                <a:latin typeface="Calibri"/>
              </a:rPr>
              <a:t>Third level</a:t>
            </a:r>
            <a:endParaRPr lang="en-US" sz="2400" b="0" strike="noStrike" spc="-1">
              <a:solidFill>
                <a:srgbClr val="000000"/>
              </a:solidFill>
              <a:uFill>
                <a:solidFill>
                  <a:srgbClr val="FFFFFF"/>
                </a:solidFill>
              </a:uFill>
              <a:latin typeface="Arial"/>
            </a:endParaRPr>
          </a:p>
          <a:p>
            <a:pPr marL="1600200" lvl="3" indent="-228600">
              <a:lnSpc>
                <a:spcPct val="90000"/>
              </a:lnSpc>
              <a:buClr>
                <a:srgbClr val="000000"/>
              </a:buClr>
              <a:buSzPct val="75000"/>
              <a:buFont typeface="Symbol" charset="2"/>
              <a:buChar char=""/>
            </a:pPr>
            <a:r>
              <a:rPr lang="en-US" sz="1800" b="0" strike="noStrike" spc="-1">
                <a:solidFill>
                  <a:srgbClr val="000000"/>
                </a:solidFill>
                <a:uFill>
                  <a:solidFill>
                    <a:srgbClr val="FFFFFF"/>
                  </a:solidFill>
                </a:uFill>
                <a:latin typeface="Calibri"/>
              </a:rPr>
              <a:t>Fourth level</a:t>
            </a:r>
            <a:endParaRPr lang="en-US" sz="2000" b="0" strike="noStrike" spc="-1">
              <a:solidFill>
                <a:srgbClr val="000000"/>
              </a:solidFill>
              <a:uFill>
                <a:solidFill>
                  <a:srgbClr val="FFFFFF"/>
                </a:solidFill>
              </a:uFill>
              <a:latin typeface="Arial"/>
            </a:endParaRPr>
          </a:p>
          <a:p>
            <a:pPr marL="2057400" lvl="4" indent="-228600">
              <a:lnSpc>
                <a:spcPct val="90000"/>
              </a:lnSpc>
              <a:buClr>
                <a:srgbClr val="000000"/>
              </a:buClr>
              <a:buSzPct val="45000"/>
              <a:buFont typeface="Wingdings" charset="2"/>
              <a:buChar char=""/>
            </a:pPr>
            <a:r>
              <a:rPr lang="en-US" sz="1800" b="0" strike="noStrike" spc="-1">
                <a:solidFill>
                  <a:srgbClr val="000000"/>
                </a:solidFill>
                <a:uFill>
                  <a:solidFill>
                    <a:srgbClr val="FFFFFF"/>
                  </a:solidFill>
                </a:uFill>
                <a:latin typeface="Calibri"/>
              </a:rPr>
              <a:t>Fifth level</a:t>
            </a:r>
            <a:endParaRPr lang="en-US" sz="2000" b="0" strike="noStrike" spc="-1">
              <a:solidFill>
                <a:srgbClr val="000000"/>
              </a:solidFill>
              <a:uFill>
                <a:solidFill>
                  <a:srgbClr val="FFFFFF"/>
                </a:solidFill>
              </a:uFill>
              <a:latin typeface="Arial"/>
            </a:endParaRPr>
          </a:p>
        </p:txBody>
      </p:sp>
      <p:sp>
        <p:nvSpPr>
          <p:cNvPr id="2" name="PlaceHolder 3"/>
          <p:cNvSpPr>
            <a:spLocks noGrp="1"/>
          </p:cNvSpPr>
          <p:nvPr>
            <p:ph type="dt"/>
          </p:nvPr>
        </p:nvSpPr>
        <p:spPr>
          <a:xfrm>
            <a:off x="838080" y="6356520"/>
            <a:ext cx="2743200" cy="365040"/>
          </a:xfrm>
          <a:prstGeom prst="rect">
            <a:avLst/>
          </a:prstGeom>
        </p:spPr>
        <p:txBody>
          <a:bodyPr anchor="ct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3" name="PlaceHolder 4"/>
          <p:cNvSpPr>
            <a:spLocks noGrp="1"/>
          </p:cNvSpPr>
          <p:nvPr>
            <p:ph type="ftr"/>
          </p:nvPr>
        </p:nvSpPr>
        <p:spPr>
          <a:xfrm>
            <a:off x="4038480" y="6356520"/>
            <a:ext cx="4114800" cy="365040"/>
          </a:xfrm>
          <a:prstGeom prst="rect">
            <a:avLst/>
          </a:prstGeom>
        </p:spPr>
        <p:txBody>
          <a:bodyPr anchor="ctr" anchorCtr="1"/>
          <a:lstStyle/>
          <a:p>
            <a:endParaRPr lang="en-US" sz="2400" b="0" strike="noStrike" spc="-1">
              <a:solidFill>
                <a:srgbClr val="000000"/>
              </a:solidFill>
              <a:uFill>
                <a:solidFill>
                  <a:srgbClr val="FFFFFF"/>
                </a:solidFill>
              </a:uFill>
              <a:latin typeface="Times New Roman"/>
            </a:endParaRPr>
          </a:p>
        </p:txBody>
      </p:sp>
      <p:sp>
        <p:nvSpPr>
          <p:cNvPr id="4" name="PlaceHolder 5"/>
          <p:cNvSpPr>
            <a:spLocks noGrp="1"/>
          </p:cNvSpPr>
          <p:nvPr>
            <p:ph type="sldNum"/>
          </p:nvPr>
        </p:nvSpPr>
        <p:spPr>
          <a:xfrm>
            <a:off x="8610480" y="6356520"/>
            <a:ext cx="2743200" cy="365040"/>
          </a:xfrm>
          <a:prstGeom prst="rect">
            <a:avLst/>
          </a:prstGeom>
        </p:spPr>
        <p:txBody>
          <a:bodyPr anchor="ctr"/>
          <a:lstStyle/>
          <a:p>
            <a:pPr algn="r">
              <a:lnSpc>
                <a:spcPct val="100000"/>
              </a:lnSpc>
            </a:pPr>
            <a:fld id="{68BC5195-18BC-4AF0-BEB1-106E3B3E8AD1}" type="slidenum">
              <a:rPr lang="en-US" sz="1200" b="0" strike="noStrike" spc="-1">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805" r:id="rId13"/>
    <p:sldLayoutId id="2147483807" r:id="rId1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55" name="PlaceHolder 1"/>
          <p:cNvSpPr>
            <a:spLocks noGrp="1"/>
          </p:cNvSpPr>
          <p:nvPr>
            <p:ph type="title"/>
          </p:nvPr>
        </p:nvSpPr>
        <p:spPr>
          <a:xfrm>
            <a:off x="839880" y="457200"/>
            <a:ext cx="3932280" cy="1600200"/>
          </a:xfrm>
          <a:prstGeom prst="rect">
            <a:avLst/>
          </a:prstGeom>
        </p:spPr>
        <p:txBody>
          <a:bodyPr anchor="b"/>
          <a:lstStyle/>
          <a:p>
            <a:pPr>
              <a:lnSpc>
                <a:spcPct val="90000"/>
              </a:lnSpc>
            </a:pPr>
            <a:r>
              <a:rPr lang="en-US" sz="3200" b="0" strike="noStrike" spc="-1">
                <a:solidFill>
                  <a:srgbClr val="000000"/>
                </a:solidFill>
                <a:uFill>
                  <a:solidFill>
                    <a:srgbClr val="FFFFFF"/>
                  </a:solidFill>
                </a:uFill>
                <a:latin typeface="Calibri Light"/>
              </a:rPr>
              <a:t>Click to edit Master title style</a:t>
            </a:r>
            <a:endParaRPr lang="en-US" sz="4400" b="0" strike="noStrike" spc="-1">
              <a:solidFill>
                <a:srgbClr val="000000"/>
              </a:solidFill>
              <a:uFill>
                <a:solidFill>
                  <a:srgbClr val="FFFFFF"/>
                </a:solidFill>
              </a:uFill>
              <a:latin typeface="Arial"/>
            </a:endParaRPr>
          </a:p>
        </p:txBody>
      </p:sp>
      <p:sp>
        <p:nvSpPr>
          <p:cNvPr id="356" name="PlaceHolder 2"/>
          <p:cNvSpPr>
            <a:spLocks noGrp="1"/>
          </p:cNvSpPr>
          <p:nvPr>
            <p:ph type="title"/>
          </p:nvPr>
        </p:nvSpPr>
        <p:spPr>
          <a:xfrm>
            <a:off x="5183280" y="987480"/>
            <a:ext cx="6172200" cy="4873680"/>
          </a:xfrm>
          <a:prstGeom prst="rect">
            <a:avLst/>
          </a:prstGeom>
        </p:spPr>
        <p:txBody>
          <a:bodyPr/>
          <a:lstStyle/>
          <a:p>
            <a:pPr algn="ctr"/>
            <a:endParaRPr lang="en-US" sz="4400" b="0" strike="noStrike" spc="-1">
              <a:solidFill>
                <a:srgbClr val="000000"/>
              </a:solidFill>
              <a:uFill>
                <a:solidFill>
                  <a:srgbClr val="FFFFFF"/>
                </a:solidFill>
              </a:uFill>
              <a:latin typeface="Arial"/>
            </a:endParaRPr>
          </a:p>
        </p:txBody>
      </p:sp>
      <p:sp>
        <p:nvSpPr>
          <p:cNvPr id="357" name="PlaceHolder 3"/>
          <p:cNvSpPr>
            <a:spLocks noGrp="1"/>
          </p:cNvSpPr>
          <p:nvPr>
            <p:ph type="body"/>
          </p:nvPr>
        </p:nvSpPr>
        <p:spPr>
          <a:xfrm>
            <a:off x="839880" y="2057400"/>
            <a:ext cx="3932280" cy="3811680"/>
          </a:xfrm>
          <a:prstGeom prst="rect">
            <a:avLst/>
          </a:prstGeom>
        </p:spPr>
        <p:txBody>
          <a:bodyPr/>
          <a:lstStyle/>
          <a:p>
            <a:pPr marL="432000" indent="-324000">
              <a:lnSpc>
                <a:spcPct val="90000"/>
              </a:lnSpc>
              <a:buClr>
                <a:srgbClr val="000000"/>
              </a:buClr>
              <a:buSzPct val="45000"/>
              <a:buFont typeface="Wingdings" charset="2"/>
              <a:buChar char=""/>
            </a:pPr>
            <a:r>
              <a:rPr lang="en-US" sz="1600" b="0" strike="noStrike" spc="-1">
                <a:solidFill>
                  <a:srgbClr val="000000"/>
                </a:solidFill>
                <a:uFill>
                  <a:solidFill>
                    <a:srgbClr val="FFFFFF"/>
                  </a:solidFill>
                </a:uFill>
                <a:latin typeface="Calibri"/>
              </a:rPr>
              <a:t>Edit Master text styles</a:t>
            </a:r>
            <a:endParaRPr lang="en-US" sz="3200" b="0" strike="noStrike" spc="-1">
              <a:solidFill>
                <a:srgbClr val="000000"/>
              </a:solidFill>
              <a:uFill>
                <a:solidFill>
                  <a:srgbClr val="FFFFFF"/>
                </a:solidFill>
              </a:uFill>
              <a:latin typeface="Arial"/>
            </a:endParaRPr>
          </a:p>
        </p:txBody>
      </p:sp>
      <p:sp>
        <p:nvSpPr>
          <p:cNvPr id="358" name="PlaceHolder 4"/>
          <p:cNvSpPr>
            <a:spLocks noGrp="1"/>
          </p:cNvSpPr>
          <p:nvPr>
            <p:ph type="dt"/>
          </p:nvPr>
        </p:nvSpPr>
        <p:spPr>
          <a:xfrm>
            <a:off x="838080" y="6356520"/>
            <a:ext cx="2743200" cy="365040"/>
          </a:xfrm>
          <a:prstGeom prst="rect">
            <a:avLst/>
          </a:prstGeom>
        </p:spPr>
        <p:txBody>
          <a:bodyPr anchor="ct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359" name="PlaceHolder 5"/>
          <p:cNvSpPr>
            <a:spLocks noGrp="1"/>
          </p:cNvSpPr>
          <p:nvPr>
            <p:ph type="ftr"/>
          </p:nvPr>
        </p:nvSpPr>
        <p:spPr>
          <a:xfrm>
            <a:off x="4038480" y="6356520"/>
            <a:ext cx="4114800" cy="365040"/>
          </a:xfrm>
          <a:prstGeom prst="rect">
            <a:avLst/>
          </a:prstGeom>
        </p:spPr>
        <p:txBody>
          <a:bodyPr anchor="ctr" anchorCtr="1"/>
          <a:lstStyle/>
          <a:p>
            <a:endParaRPr lang="en-US" sz="2400" b="0" strike="noStrike" spc="-1">
              <a:solidFill>
                <a:srgbClr val="000000"/>
              </a:solidFill>
              <a:uFill>
                <a:solidFill>
                  <a:srgbClr val="FFFFFF"/>
                </a:solidFill>
              </a:uFill>
              <a:latin typeface="Times New Roman"/>
            </a:endParaRPr>
          </a:p>
        </p:txBody>
      </p:sp>
      <p:sp>
        <p:nvSpPr>
          <p:cNvPr id="360" name="PlaceHolder 6"/>
          <p:cNvSpPr>
            <a:spLocks noGrp="1"/>
          </p:cNvSpPr>
          <p:nvPr>
            <p:ph type="sldNum"/>
          </p:nvPr>
        </p:nvSpPr>
        <p:spPr>
          <a:xfrm>
            <a:off x="8610480" y="6356520"/>
            <a:ext cx="2743200" cy="365040"/>
          </a:xfrm>
          <a:prstGeom prst="rect">
            <a:avLst/>
          </a:prstGeom>
        </p:spPr>
        <p:txBody>
          <a:bodyPr anchor="ctr"/>
          <a:lstStyle/>
          <a:p>
            <a:pPr algn="r">
              <a:lnSpc>
                <a:spcPct val="100000"/>
              </a:lnSpc>
            </a:pPr>
            <a:fld id="{015C4C76-BA92-47A0-8468-FD867A9D1F1E}" type="slidenum">
              <a:rPr lang="en-US" sz="1200" b="0" strike="noStrike" spc="-1">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5" name="PlaceHolder 1"/>
          <p:cNvSpPr>
            <a:spLocks noGrp="1"/>
          </p:cNvSpPr>
          <p:nvPr>
            <p:ph type="title"/>
          </p:nvPr>
        </p:nvSpPr>
        <p:spPr>
          <a:xfrm>
            <a:off x="838080" y="365040"/>
            <a:ext cx="10515600" cy="1325520"/>
          </a:xfrm>
          <a:prstGeom prst="rect">
            <a:avLst/>
          </a:prstGeom>
        </p:spPr>
        <p:txBody>
          <a:bodyPr anchor="ctr"/>
          <a:lstStyle/>
          <a:p>
            <a:pPr>
              <a:lnSpc>
                <a:spcPct val="90000"/>
              </a:lnSpc>
            </a:pPr>
            <a:r>
              <a:rPr lang="en-US" sz="4400" b="0" strike="noStrike" spc="-1">
                <a:solidFill>
                  <a:srgbClr val="000000"/>
                </a:solidFill>
                <a:uFill>
                  <a:solidFill>
                    <a:srgbClr val="FFFFFF"/>
                  </a:solidFill>
                </a:uFill>
                <a:latin typeface="Calibri Light"/>
              </a:rPr>
              <a:t>Click to edit Master title style</a:t>
            </a:r>
            <a:endParaRPr lang="en-US" sz="4400" b="0" strike="noStrike" spc="-1">
              <a:solidFill>
                <a:srgbClr val="000000"/>
              </a:solidFill>
              <a:uFill>
                <a:solidFill>
                  <a:srgbClr val="FFFFFF"/>
                </a:solidFill>
              </a:uFill>
              <a:latin typeface="Arial"/>
            </a:endParaRPr>
          </a:p>
        </p:txBody>
      </p:sp>
      <p:sp>
        <p:nvSpPr>
          <p:cNvPr id="396" name="PlaceHolder 2"/>
          <p:cNvSpPr>
            <a:spLocks noGrp="1"/>
          </p:cNvSpPr>
          <p:nvPr>
            <p:ph type="body"/>
          </p:nvPr>
        </p:nvSpPr>
        <p:spPr>
          <a:xfrm>
            <a:off x="838080" y="1825560"/>
            <a:ext cx="10515600" cy="4351320"/>
          </a:xfrm>
          <a:prstGeom prst="rect">
            <a:avLst/>
          </a:prstGeom>
        </p:spPr>
        <p:txBody>
          <a:bodyPr vert="vert"/>
          <a:lstStyle/>
          <a:p>
            <a:pPr marL="228600" indent="-228600">
              <a:lnSpc>
                <a:spcPct val="90000"/>
              </a:lnSpc>
              <a:buClr>
                <a:srgbClr val="000000"/>
              </a:buClr>
              <a:buSzPct val="45000"/>
              <a:buFont typeface="Wingdings" charset="2"/>
              <a:buChar char=""/>
            </a:pPr>
            <a:r>
              <a:rPr lang="en-US" sz="2800" b="0" strike="noStrike" spc="-1">
                <a:solidFill>
                  <a:srgbClr val="000000"/>
                </a:solidFill>
                <a:uFill>
                  <a:solidFill>
                    <a:srgbClr val="FFFFFF"/>
                  </a:solidFill>
                </a:uFill>
                <a:latin typeface="Calibri"/>
              </a:rPr>
              <a:t>Edit Master text styles</a:t>
            </a:r>
            <a:endParaRPr lang="en-US" sz="3200" b="0" strike="noStrike" spc="-1">
              <a:solidFill>
                <a:srgbClr val="000000"/>
              </a:solidFill>
              <a:uFill>
                <a:solidFill>
                  <a:srgbClr val="FFFFFF"/>
                </a:solidFill>
              </a:uFill>
              <a:latin typeface="Arial"/>
            </a:endParaRPr>
          </a:p>
          <a:p>
            <a:pPr marL="685800" lvl="1" indent="-228600">
              <a:lnSpc>
                <a:spcPct val="90000"/>
              </a:lnSpc>
              <a:buClr>
                <a:srgbClr val="000000"/>
              </a:buClr>
              <a:buSzPct val="75000"/>
              <a:buFont typeface="Symbol" charset="2"/>
              <a:buChar char=""/>
            </a:pPr>
            <a:r>
              <a:rPr lang="en-US" sz="2400" b="0" strike="noStrike" spc="-1">
                <a:solidFill>
                  <a:srgbClr val="000000"/>
                </a:solidFill>
                <a:uFill>
                  <a:solidFill>
                    <a:srgbClr val="FFFFFF"/>
                  </a:solidFill>
                </a:uFill>
                <a:latin typeface="Calibri"/>
              </a:rPr>
              <a:t>Second level</a:t>
            </a:r>
            <a:endParaRPr lang="en-US" sz="2800" b="0" strike="noStrike" spc="-1">
              <a:solidFill>
                <a:srgbClr val="000000"/>
              </a:solidFill>
              <a:uFill>
                <a:solidFill>
                  <a:srgbClr val="FFFFFF"/>
                </a:solidFill>
              </a:uFill>
              <a:latin typeface="Arial"/>
            </a:endParaRPr>
          </a:p>
          <a:p>
            <a:pPr marL="1143000" lvl="2" indent="-228600">
              <a:lnSpc>
                <a:spcPct val="90000"/>
              </a:lnSpc>
              <a:buClr>
                <a:srgbClr val="000000"/>
              </a:buClr>
              <a:buSzPct val="45000"/>
              <a:buFont typeface="Wingdings" charset="2"/>
              <a:buChar char=""/>
            </a:pPr>
            <a:r>
              <a:rPr lang="en-US" sz="2000" b="0" strike="noStrike" spc="-1">
                <a:solidFill>
                  <a:srgbClr val="000000"/>
                </a:solidFill>
                <a:uFill>
                  <a:solidFill>
                    <a:srgbClr val="FFFFFF"/>
                  </a:solidFill>
                </a:uFill>
                <a:latin typeface="Calibri"/>
              </a:rPr>
              <a:t>Third level</a:t>
            </a:r>
            <a:endParaRPr lang="en-US" sz="2400" b="0" strike="noStrike" spc="-1">
              <a:solidFill>
                <a:srgbClr val="000000"/>
              </a:solidFill>
              <a:uFill>
                <a:solidFill>
                  <a:srgbClr val="FFFFFF"/>
                </a:solidFill>
              </a:uFill>
              <a:latin typeface="Arial"/>
            </a:endParaRPr>
          </a:p>
          <a:p>
            <a:pPr marL="1600200" lvl="3" indent="-228600">
              <a:lnSpc>
                <a:spcPct val="90000"/>
              </a:lnSpc>
              <a:buClr>
                <a:srgbClr val="000000"/>
              </a:buClr>
              <a:buSzPct val="75000"/>
              <a:buFont typeface="Symbol" charset="2"/>
              <a:buChar char=""/>
            </a:pPr>
            <a:r>
              <a:rPr lang="en-US" sz="1800" b="0" strike="noStrike" spc="-1">
                <a:solidFill>
                  <a:srgbClr val="000000"/>
                </a:solidFill>
                <a:uFill>
                  <a:solidFill>
                    <a:srgbClr val="FFFFFF"/>
                  </a:solidFill>
                </a:uFill>
                <a:latin typeface="Calibri"/>
              </a:rPr>
              <a:t>Fourth level</a:t>
            </a:r>
            <a:endParaRPr lang="en-US" sz="2000" b="0" strike="noStrike" spc="-1">
              <a:solidFill>
                <a:srgbClr val="000000"/>
              </a:solidFill>
              <a:uFill>
                <a:solidFill>
                  <a:srgbClr val="FFFFFF"/>
                </a:solidFill>
              </a:uFill>
              <a:latin typeface="Arial"/>
            </a:endParaRPr>
          </a:p>
          <a:p>
            <a:pPr marL="2057400" lvl="4" indent="-228600">
              <a:lnSpc>
                <a:spcPct val="90000"/>
              </a:lnSpc>
              <a:buClr>
                <a:srgbClr val="000000"/>
              </a:buClr>
              <a:buSzPct val="45000"/>
              <a:buFont typeface="Wingdings" charset="2"/>
              <a:buChar char=""/>
            </a:pPr>
            <a:r>
              <a:rPr lang="en-US" sz="1800" b="0" strike="noStrike" spc="-1">
                <a:solidFill>
                  <a:srgbClr val="000000"/>
                </a:solidFill>
                <a:uFill>
                  <a:solidFill>
                    <a:srgbClr val="FFFFFF"/>
                  </a:solidFill>
                </a:uFill>
                <a:latin typeface="Calibri"/>
              </a:rPr>
              <a:t>Fifth level</a:t>
            </a:r>
            <a:endParaRPr lang="en-US" sz="2000" b="0" strike="noStrike" spc="-1">
              <a:solidFill>
                <a:srgbClr val="000000"/>
              </a:solidFill>
              <a:uFill>
                <a:solidFill>
                  <a:srgbClr val="FFFFFF"/>
                </a:solidFill>
              </a:uFill>
              <a:latin typeface="Arial"/>
            </a:endParaRPr>
          </a:p>
        </p:txBody>
      </p:sp>
      <p:sp>
        <p:nvSpPr>
          <p:cNvPr id="397" name="PlaceHolder 3"/>
          <p:cNvSpPr>
            <a:spLocks noGrp="1"/>
          </p:cNvSpPr>
          <p:nvPr>
            <p:ph type="dt"/>
          </p:nvPr>
        </p:nvSpPr>
        <p:spPr>
          <a:xfrm>
            <a:off x="838080" y="6356520"/>
            <a:ext cx="2743200" cy="365040"/>
          </a:xfrm>
          <a:prstGeom prst="rect">
            <a:avLst/>
          </a:prstGeom>
        </p:spPr>
        <p:txBody>
          <a:bodyPr anchor="ct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398" name="PlaceHolder 4"/>
          <p:cNvSpPr>
            <a:spLocks noGrp="1"/>
          </p:cNvSpPr>
          <p:nvPr>
            <p:ph type="ftr"/>
          </p:nvPr>
        </p:nvSpPr>
        <p:spPr>
          <a:xfrm>
            <a:off x="4038480" y="6356520"/>
            <a:ext cx="4114800" cy="365040"/>
          </a:xfrm>
          <a:prstGeom prst="rect">
            <a:avLst/>
          </a:prstGeom>
        </p:spPr>
        <p:txBody>
          <a:bodyPr anchor="ctr" anchorCtr="1"/>
          <a:lstStyle/>
          <a:p>
            <a:endParaRPr lang="en-US" sz="2400" b="0" strike="noStrike" spc="-1">
              <a:solidFill>
                <a:srgbClr val="000000"/>
              </a:solidFill>
              <a:uFill>
                <a:solidFill>
                  <a:srgbClr val="FFFFFF"/>
                </a:solidFill>
              </a:uFill>
              <a:latin typeface="Times New Roman"/>
            </a:endParaRPr>
          </a:p>
        </p:txBody>
      </p:sp>
      <p:sp>
        <p:nvSpPr>
          <p:cNvPr id="399" name="PlaceHolder 5"/>
          <p:cNvSpPr>
            <a:spLocks noGrp="1"/>
          </p:cNvSpPr>
          <p:nvPr>
            <p:ph type="sldNum"/>
          </p:nvPr>
        </p:nvSpPr>
        <p:spPr>
          <a:xfrm>
            <a:off x="8610480" y="6356520"/>
            <a:ext cx="2743200" cy="365040"/>
          </a:xfrm>
          <a:prstGeom prst="rect">
            <a:avLst/>
          </a:prstGeom>
        </p:spPr>
        <p:txBody>
          <a:bodyPr anchor="ctr"/>
          <a:lstStyle/>
          <a:p>
            <a:pPr algn="r">
              <a:lnSpc>
                <a:spcPct val="100000"/>
              </a:lnSpc>
            </a:pPr>
            <a:fld id="{1BFA74C2-BBDD-4D37-81F3-F40F0C681559}" type="slidenum">
              <a:rPr lang="en-US" sz="1200" b="0" strike="noStrike" spc="-1">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4" name="PlaceHolder 1"/>
          <p:cNvSpPr>
            <a:spLocks noGrp="1"/>
          </p:cNvSpPr>
          <p:nvPr>
            <p:ph type="title"/>
          </p:nvPr>
        </p:nvSpPr>
        <p:spPr>
          <a:xfrm>
            <a:off x="8724960" y="365040"/>
            <a:ext cx="2628720" cy="5811840"/>
          </a:xfrm>
          <a:prstGeom prst="rect">
            <a:avLst/>
          </a:prstGeom>
        </p:spPr>
        <p:txBody>
          <a:bodyPr vert="vert" anchorCtr="1"/>
          <a:lstStyle/>
          <a:p>
            <a:pPr>
              <a:lnSpc>
                <a:spcPct val="90000"/>
              </a:lnSpc>
            </a:pPr>
            <a:r>
              <a:rPr lang="en-US" sz="4400" b="0" strike="noStrike" spc="-1">
                <a:solidFill>
                  <a:srgbClr val="000000"/>
                </a:solidFill>
                <a:uFill>
                  <a:solidFill>
                    <a:srgbClr val="FFFFFF"/>
                  </a:solidFill>
                </a:uFill>
                <a:latin typeface="Calibri Light"/>
              </a:rPr>
              <a:t>Click to edit Master title style</a:t>
            </a:r>
            <a:endParaRPr lang="en-US" sz="4400" b="0" strike="noStrike" spc="-1">
              <a:solidFill>
                <a:srgbClr val="000000"/>
              </a:solidFill>
              <a:uFill>
                <a:solidFill>
                  <a:srgbClr val="FFFFFF"/>
                </a:solidFill>
              </a:uFill>
              <a:latin typeface="Arial"/>
            </a:endParaRPr>
          </a:p>
        </p:txBody>
      </p:sp>
      <p:sp>
        <p:nvSpPr>
          <p:cNvPr id="435" name="PlaceHolder 2"/>
          <p:cNvSpPr>
            <a:spLocks noGrp="1"/>
          </p:cNvSpPr>
          <p:nvPr>
            <p:ph type="body"/>
          </p:nvPr>
        </p:nvSpPr>
        <p:spPr>
          <a:xfrm>
            <a:off x="838080" y="365040"/>
            <a:ext cx="7734240" cy="5811840"/>
          </a:xfrm>
          <a:prstGeom prst="rect">
            <a:avLst/>
          </a:prstGeom>
        </p:spPr>
        <p:txBody>
          <a:bodyPr vert="vert"/>
          <a:lstStyle/>
          <a:p>
            <a:pPr marL="228600" indent="-228600">
              <a:lnSpc>
                <a:spcPct val="90000"/>
              </a:lnSpc>
              <a:buClr>
                <a:srgbClr val="000000"/>
              </a:buClr>
              <a:buSzPct val="45000"/>
              <a:buFont typeface="Wingdings" charset="2"/>
              <a:buChar char=""/>
            </a:pPr>
            <a:r>
              <a:rPr lang="en-US" sz="2800" b="0" strike="noStrike" spc="-1">
                <a:solidFill>
                  <a:srgbClr val="000000"/>
                </a:solidFill>
                <a:uFill>
                  <a:solidFill>
                    <a:srgbClr val="FFFFFF"/>
                  </a:solidFill>
                </a:uFill>
                <a:latin typeface="Calibri"/>
              </a:rPr>
              <a:t>Edit Master text styles</a:t>
            </a:r>
            <a:endParaRPr lang="en-US" sz="3200" b="0" strike="noStrike" spc="-1">
              <a:solidFill>
                <a:srgbClr val="000000"/>
              </a:solidFill>
              <a:uFill>
                <a:solidFill>
                  <a:srgbClr val="FFFFFF"/>
                </a:solidFill>
              </a:uFill>
              <a:latin typeface="Arial"/>
            </a:endParaRPr>
          </a:p>
          <a:p>
            <a:pPr marL="685800" lvl="1" indent="-228600">
              <a:lnSpc>
                <a:spcPct val="90000"/>
              </a:lnSpc>
              <a:buClr>
                <a:srgbClr val="000000"/>
              </a:buClr>
              <a:buSzPct val="75000"/>
              <a:buFont typeface="Symbol" charset="2"/>
              <a:buChar char=""/>
            </a:pPr>
            <a:r>
              <a:rPr lang="en-US" sz="2400" b="0" strike="noStrike" spc="-1">
                <a:solidFill>
                  <a:srgbClr val="000000"/>
                </a:solidFill>
                <a:uFill>
                  <a:solidFill>
                    <a:srgbClr val="FFFFFF"/>
                  </a:solidFill>
                </a:uFill>
                <a:latin typeface="Calibri"/>
              </a:rPr>
              <a:t>Second level</a:t>
            </a:r>
            <a:endParaRPr lang="en-US" sz="2800" b="0" strike="noStrike" spc="-1">
              <a:solidFill>
                <a:srgbClr val="000000"/>
              </a:solidFill>
              <a:uFill>
                <a:solidFill>
                  <a:srgbClr val="FFFFFF"/>
                </a:solidFill>
              </a:uFill>
              <a:latin typeface="Arial"/>
            </a:endParaRPr>
          </a:p>
          <a:p>
            <a:pPr marL="1143000" lvl="2" indent="-228600">
              <a:lnSpc>
                <a:spcPct val="90000"/>
              </a:lnSpc>
              <a:buClr>
                <a:srgbClr val="000000"/>
              </a:buClr>
              <a:buSzPct val="45000"/>
              <a:buFont typeface="Wingdings" charset="2"/>
              <a:buChar char=""/>
            </a:pPr>
            <a:r>
              <a:rPr lang="en-US" sz="2000" b="0" strike="noStrike" spc="-1">
                <a:solidFill>
                  <a:srgbClr val="000000"/>
                </a:solidFill>
                <a:uFill>
                  <a:solidFill>
                    <a:srgbClr val="FFFFFF"/>
                  </a:solidFill>
                </a:uFill>
                <a:latin typeface="Calibri"/>
              </a:rPr>
              <a:t>Third level</a:t>
            </a:r>
            <a:endParaRPr lang="en-US" sz="2400" b="0" strike="noStrike" spc="-1">
              <a:solidFill>
                <a:srgbClr val="000000"/>
              </a:solidFill>
              <a:uFill>
                <a:solidFill>
                  <a:srgbClr val="FFFFFF"/>
                </a:solidFill>
              </a:uFill>
              <a:latin typeface="Arial"/>
            </a:endParaRPr>
          </a:p>
          <a:p>
            <a:pPr marL="1600200" lvl="3" indent="-228600">
              <a:lnSpc>
                <a:spcPct val="90000"/>
              </a:lnSpc>
              <a:buClr>
                <a:srgbClr val="000000"/>
              </a:buClr>
              <a:buSzPct val="75000"/>
              <a:buFont typeface="Symbol" charset="2"/>
              <a:buChar char=""/>
            </a:pPr>
            <a:r>
              <a:rPr lang="en-US" sz="1800" b="0" strike="noStrike" spc="-1">
                <a:solidFill>
                  <a:srgbClr val="000000"/>
                </a:solidFill>
                <a:uFill>
                  <a:solidFill>
                    <a:srgbClr val="FFFFFF"/>
                  </a:solidFill>
                </a:uFill>
                <a:latin typeface="Calibri"/>
              </a:rPr>
              <a:t>Fourth level</a:t>
            </a:r>
            <a:endParaRPr lang="en-US" sz="2000" b="0" strike="noStrike" spc="-1">
              <a:solidFill>
                <a:srgbClr val="000000"/>
              </a:solidFill>
              <a:uFill>
                <a:solidFill>
                  <a:srgbClr val="FFFFFF"/>
                </a:solidFill>
              </a:uFill>
              <a:latin typeface="Arial"/>
            </a:endParaRPr>
          </a:p>
          <a:p>
            <a:pPr marL="2057400" lvl="4" indent="-228600">
              <a:lnSpc>
                <a:spcPct val="90000"/>
              </a:lnSpc>
              <a:buClr>
                <a:srgbClr val="000000"/>
              </a:buClr>
              <a:buSzPct val="45000"/>
              <a:buFont typeface="Wingdings" charset="2"/>
              <a:buChar char=""/>
            </a:pPr>
            <a:r>
              <a:rPr lang="en-US" sz="1800" b="0" strike="noStrike" spc="-1">
                <a:solidFill>
                  <a:srgbClr val="000000"/>
                </a:solidFill>
                <a:uFill>
                  <a:solidFill>
                    <a:srgbClr val="FFFFFF"/>
                  </a:solidFill>
                </a:uFill>
                <a:latin typeface="Calibri"/>
              </a:rPr>
              <a:t>Fifth level</a:t>
            </a:r>
            <a:endParaRPr lang="en-US" sz="2000" b="0" strike="noStrike" spc="-1">
              <a:solidFill>
                <a:srgbClr val="000000"/>
              </a:solidFill>
              <a:uFill>
                <a:solidFill>
                  <a:srgbClr val="FFFFFF"/>
                </a:solidFill>
              </a:uFill>
              <a:latin typeface="Arial"/>
            </a:endParaRPr>
          </a:p>
        </p:txBody>
      </p:sp>
      <p:sp>
        <p:nvSpPr>
          <p:cNvPr id="436" name="PlaceHolder 3"/>
          <p:cNvSpPr>
            <a:spLocks noGrp="1"/>
          </p:cNvSpPr>
          <p:nvPr>
            <p:ph type="dt"/>
          </p:nvPr>
        </p:nvSpPr>
        <p:spPr>
          <a:xfrm>
            <a:off x="838080" y="6356520"/>
            <a:ext cx="2743200" cy="365040"/>
          </a:xfrm>
          <a:prstGeom prst="rect">
            <a:avLst/>
          </a:prstGeom>
        </p:spPr>
        <p:txBody>
          <a:bodyPr anchor="ct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437" name="PlaceHolder 4"/>
          <p:cNvSpPr>
            <a:spLocks noGrp="1"/>
          </p:cNvSpPr>
          <p:nvPr>
            <p:ph type="ftr"/>
          </p:nvPr>
        </p:nvSpPr>
        <p:spPr>
          <a:xfrm>
            <a:off x="4038480" y="6356520"/>
            <a:ext cx="4114800" cy="365040"/>
          </a:xfrm>
          <a:prstGeom prst="rect">
            <a:avLst/>
          </a:prstGeom>
        </p:spPr>
        <p:txBody>
          <a:bodyPr anchor="ctr" anchorCtr="1"/>
          <a:lstStyle/>
          <a:p>
            <a:endParaRPr lang="en-US" sz="2400" b="0" strike="noStrike" spc="-1">
              <a:solidFill>
                <a:srgbClr val="000000"/>
              </a:solidFill>
              <a:uFill>
                <a:solidFill>
                  <a:srgbClr val="FFFFFF"/>
                </a:solidFill>
              </a:uFill>
              <a:latin typeface="Times New Roman"/>
            </a:endParaRPr>
          </a:p>
        </p:txBody>
      </p:sp>
      <p:sp>
        <p:nvSpPr>
          <p:cNvPr id="438" name="PlaceHolder 5"/>
          <p:cNvSpPr>
            <a:spLocks noGrp="1"/>
          </p:cNvSpPr>
          <p:nvPr>
            <p:ph type="sldNum"/>
          </p:nvPr>
        </p:nvSpPr>
        <p:spPr>
          <a:xfrm>
            <a:off x="8610480" y="6356520"/>
            <a:ext cx="2743200" cy="365040"/>
          </a:xfrm>
          <a:prstGeom prst="rect">
            <a:avLst/>
          </a:prstGeom>
        </p:spPr>
        <p:txBody>
          <a:bodyPr anchor="ctr"/>
          <a:lstStyle/>
          <a:p>
            <a:pPr algn="r">
              <a:lnSpc>
                <a:spcPct val="100000"/>
              </a:lnSpc>
            </a:pPr>
            <a:fld id="{D133F790-1EFD-44ED-A574-A870A0B42841}" type="slidenum">
              <a:rPr lang="en-US" sz="1200" b="0" strike="noStrike" spc="-1">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792" r:id="rId1"/>
    <p:sldLayoutId id="2147483793" r:id="rId2"/>
    <p:sldLayoutId id="2147483794" r:id="rId3"/>
    <p:sldLayoutId id="2147483795" r:id="rId4"/>
    <p:sldLayoutId id="2147483796" r:id="rId5"/>
    <p:sldLayoutId id="2147483797" r:id="rId6"/>
    <p:sldLayoutId id="2147483798" r:id="rId7"/>
    <p:sldLayoutId id="2147483799" r:id="rId8"/>
    <p:sldLayoutId id="2147483800" r:id="rId9"/>
    <p:sldLayoutId id="2147483801" r:id="rId10"/>
    <p:sldLayoutId id="2147483802" r:id="rId11"/>
    <p:sldLayoutId id="2147483803"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9" name="PlaceHolder 1"/>
          <p:cNvSpPr>
            <a:spLocks noGrp="1"/>
          </p:cNvSpPr>
          <p:nvPr>
            <p:ph type="title"/>
          </p:nvPr>
        </p:nvSpPr>
        <p:spPr>
          <a:xfrm>
            <a:off x="838080" y="365040"/>
            <a:ext cx="10515600" cy="1325520"/>
          </a:xfrm>
          <a:prstGeom prst="rect">
            <a:avLst/>
          </a:prstGeom>
        </p:spPr>
        <p:txBody>
          <a:bodyPr anchor="ctr"/>
          <a:lstStyle/>
          <a:p>
            <a:pPr>
              <a:lnSpc>
                <a:spcPct val="90000"/>
              </a:lnSpc>
            </a:pPr>
            <a:r>
              <a:rPr lang="en-US" sz="4400" b="0" strike="noStrike" spc="-1">
                <a:solidFill>
                  <a:srgbClr val="000000"/>
                </a:solidFill>
                <a:uFill>
                  <a:solidFill>
                    <a:srgbClr val="FFFFFF"/>
                  </a:solidFill>
                </a:uFill>
                <a:latin typeface="Calibri Light"/>
              </a:rPr>
              <a:t>Click to edit Master title style</a:t>
            </a:r>
            <a:endParaRPr lang="en-US" sz="4400" b="0" strike="noStrike" spc="-1">
              <a:solidFill>
                <a:srgbClr val="000000"/>
              </a:solidFill>
              <a:uFill>
                <a:solidFill>
                  <a:srgbClr val="FFFFFF"/>
                </a:solidFill>
              </a:uFill>
              <a:latin typeface="Arial"/>
            </a:endParaRPr>
          </a:p>
        </p:txBody>
      </p:sp>
      <p:sp>
        <p:nvSpPr>
          <p:cNvPr id="80" name="PlaceHolder 2"/>
          <p:cNvSpPr>
            <a:spLocks noGrp="1"/>
          </p:cNvSpPr>
          <p:nvPr>
            <p:ph type="title"/>
          </p:nvPr>
        </p:nvSpPr>
        <p:spPr>
          <a:xfrm>
            <a:off x="838080" y="1825560"/>
            <a:ext cx="10515600" cy="4351320"/>
          </a:xfrm>
          <a:prstGeom prst="rect">
            <a:avLst/>
          </a:prstGeom>
        </p:spPr>
        <p:txBody>
          <a:bodyPr/>
          <a:lstStyle/>
          <a:p>
            <a:pPr marL="228600" indent="-228600">
              <a:lnSpc>
                <a:spcPct val="90000"/>
              </a:lnSpc>
              <a:buClr>
                <a:srgbClr val="000000"/>
              </a:buClr>
              <a:buFont typeface="Arial"/>
              <a:buChar char="•"/>
            </a:pPr>
            <a:r>
              <a:rPr lang="en-US" sz="2800" b="0" strike="noStrike" spc="-1">
                <a:solidFill>
                  <a:srgbClr val="000000"/>
                </a:solidFill>
                <a:uFill>
                  <a:solidFill>
                    <a:srgbClr val="FFFFFF"/>
                  </a:solidFill>
                </a:uFill>
                <a:latin typeface="Calibri"/>
              </a:rPr>
              <a:t>Edit Master text styles
</a:t>
            </a:r>
            <a:r>
              <a:rPr lang="en-US" sz="2400" b="0" strike="noStrike" spc="-1">
                <a:solidFill>
                  <a:srgbClr val="000000"/>
                </a:solidFill>
                <a:uFill>
                  <a:solidFill>
                    <a:srgbClr val="FFFFFF"/>
                  </a:solidFill>
                </a:uFill>
                <a:latin typeface="Calibri"/>
              </a:rPr>
              <a:t>Second level
</a:t>
            </a:r>
            <a:r>
              <a:rPr lang="en-US" sz="2000" b="0" strike="noStrike" spc="-1">
                <a:solidFill>
                  <a:srgbClr val="000000"/>
                </a:solidFill>
                <a:uFill>
                  <a:solidFill>
                    <a:srgbClr val="FFFFFF"/>
                  </a:solidFill>
                </a:uFill>
                <a:latin typeface="Calibri"/>
              </a:rPr>
              <a:t>Third level
</a:t>
            </a:r>
            <a:r>
              <a:rPr lang="en-US" sz="1800" b="0" strike="noStrike" spc="-1">
                <a:solidFill>
                  <a:srgbClr val="000000"/>
                </a:solidFill>
                <a:uFill>
                  <a:solidFill>
                    <a:srgbClr val="FFFFFF"/>
                  </a:solidFill>
                </a:uFill>
                <a:latin typeface="Calibri"/>
              </a:rPr>
              <a:t>Fourth level
Fifth level</a:t>
            </a:r>
            <a:endParaRPr lang="en-US" sz="4400" b="0" strike="noStrike" spc="-1">
              <a:solidFill>
                <a:srgbClr val="000000"/>
              </a:solidFill>
              <a:uFill>
                <a:solidFill>
                  <a:srgbClr val="FFFFFF"/>
                </a:solidFill>
              </a:uFill>
              <a:latin typeface="Arial"/>
            </a:endParaRPr>
          </a:p>
        </p:txBody>
      </p:sp>
      <p:sp>
        <p:nvSpPr>
          <p:cNvPr id="81" name="PlaceHolder 3"/>
          <p:cNvSpPr>
            <a:spLocks noGrp="1"/>
          </p:cNvSpPr>
          <p:nvPr>
            <p:ph type="dt"/>
          </p:nvPr>
        </p:nvSpPr>
        <p:spPr>
          <a:xfrm>
            <a:off x="838080" y="6356520"/>
            <a:ext cx="2743200" cy="365040"/>
          </a:xfrm>
          <a:prstGeom prst="rect">
            <a:avLst/>
          </a:prstGeom>
        </p:spPr>
        <p:txBody>
          <a:bodyPr anchor="ct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82" name="PlaceHolder 4"/>
          <p:cNvSpPr>
            <a:spLocks noGrp="1"/>
          </p:cNvSpPr>
          <p:nvPr>
            <p:ph type="ftr"/>
          </p:nvPr>
        </p:nvSpPr>
        <p:spPr>
          <a:xfrm>
            <a:off x="4038480" y="6356520"/>
            <a:ext cx="4114800" cy="365040"/>
          </a:xfrm>
          <a:prstGeom prst="rect">
            <a:avLst/>
          </a:prstGeom>
        </p:spPr>
        <p:txBody>
          <a:bodyPr anchor="ctr" anchorCtr="1"/>
          <a:lstStyle/>
          <a:p>
            <a:endParaRPr lang="en-US" sz="2400" b="0" strike="noStrike" spc="-1">
              <a:solidFill>
                <a:srgbClr val="000000"/>
              </a:solidFill>
              <a:uFill>
                <a:solidFill>
                  <a:srgbClr val="FFFFFF"/>
                </a:solidFill>
              </a:uFill>
              <a:latin typeface="Times New Roman"/>
            </a:endParaRPr>
          </a:p>
        </p:txBody>
      </p:sp>
      <p:sp>
        <p:nvSpPr>
          <p:cNvPr id="83" name="PlaceHolder 5"/>
          <p:cNvSpPr>
            <a:spLocks noGrp="1"/>
          </p:cNvSpPr>
          <p:nvPr>
            <p:ph type="sldNum"/>
          </p:nvPr>
        </p:nvSpPr>
        <p:spPr>
          <a:xfrm>
            <a:off x="8610480" y="6356520"/>
            <a:ext cx="2743200" cy="365040"/>
          </a:xfrm>
          <a:prstGeom prst="rect">
            <a:avLst/>
          </a:prstGeom>
        </p:spPr>
        <p:txBody>
          <a:bodyPr anchor="ctr"/>
          <a:lstStyle/>
          <a:p>
            <a:pPr algn="r">
              <a:lnSpc>
                <a:spcPct val="100000"/>
              </a:lnSpc>
            </a:pPr>
            <a:fld id="{827CE0F4-2851-4DD2-B6D9-2D6BD4E0EFA6}" type="slidenum">
              <a:rPr lang="en-US" sz="1200" b="0" strike="noStrike" spc="-1">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
        <p:nvSpPr>
          <p:cNvPr id="84" name="PlaceHolder 6"/>
          <p:cNvSpPr>
            <a:spLocks noGrp="1"/>
          </p:cNvSpPr>
          <p:nvPr>
            <p:ph type="body"/>
          </p:nvPr>
        </p:nvSpPr>
        <p:spPr>
          <a:xfrm>
            <a:off x="609480" y="1604520"/>
            <a:ext cx="10972440" cy="3977280"/>
          </a:xfrm>
          <a:prstGeom prst="rect">
            <a:avLst/>
          </a:prstGeom>
        </p:spPr>
        <p:txBody>
          <a:bodyPr lIns="0" tIns="0" rIns="0" bIns="0"/>
          <a:lstStyle/>
          <a:p>
            <a:pPr marL="432000" indent="-324000">
              <a:buClr>
                <a:srgbClr val="000000"/>
              </a:buClr>
              <a:buSzPct val="45000"/>
              <a:buFont typeface="Wingdings" charset="2"/>
              <a:buChar char=""/>
            </a:pPr>
            <a:r>
              <a:rPr lang="en-US" sz="3200" b="0" strike="noStrike" spc="-1">
                <a:solidFill>
                  <a:srgbClr val="000000"/>
                </a:solidFill>
                <a:uFill>
                  <a:solidFill>
                    <a:srgbClr val="FFFFFF"/>
                  </a:solidFill>
                </a:uFill>
                <a:latin typeface="Arial"/>
              </a:rPr>
              <a:t>Click to edit the outline text format</a:t>
            </a:r>
          </a:p>
          <a:p>
            <a:pPr marL="864000" lvl="1" indent="-324000">
              <a:buClr>
                <a:srgbClr val="000000"/>
              </a:buClr>
              <a:buSzPct val="75000"/>
              <a:buFont typeface="Symbol" charset="2"/>
              <a:buChar char=""/>
            </a:pPr>
            <a:r>
              <a:rPr lang="en-US" sz="2800" b="0" strike="noStrike" spc="-1">
                <a:solidFill>
                  <a:srgbClr val="000000"/>
                </a:solidFill>
                <a:uFill>
                  <a:solidFill>
                    <a:srgbClr val="FFFFFF"/>
                  </a:solidFill>
                </a:uFill>
                <a:latin typeface="Arial"/>
              </a:rPr>
              <a:t>Second Outline Level</a:t>
            </a:r>
          </a:p>
          <a:p>
            <a:pPr marL="1296000" lvl="2" indent="-288000">
              <a:buClr>
                <a:srgbClr val="000000"/>
              </a:buClr>
              <a:buSzPct val="45000"/>
              <a:buFont typeface="Wingdings" charset="2"/>
              <a:buChar char=""/>
            </a:pPr>
            <a:r>
              <a:rPr lang="en-US" sz="2400" b="0" strike="noStrike" spc="-1">
                <a:solidFill>
                  <a:srgbClr val="000000"/>
                </a:solidFill>
                <a:uFill>
                  <a:solidFill>
                    <a:srgbClr val="FFFFFF"/>
                  </a:solidFill>
                </a:uFill>
                <a:latin typeface="Arial"/>
              </a:rPr>
              <a:t>Third Outline Level</a:t>
            </a:r>
          </a:p>
          <a:p>
            <a:pPr marL="1728000" lvl="3" indent="-216000">
              <a:buClr>
                <a:srgbClr val="000000"/>
              </a:buClr>
              <a:buSzPct val="75000"/>
              <a:buFont typeface="Symbol" charset="2"/>
              <a:buChar char=""/>
            </a:pPr>
            <a:r>
              <a:rPr lang="en-US" sz="2000" b="0" strike="noStrike" spc="-1">
                <a:solidFill>
                  <a:srgbClr val="000000"/>
                </a:solidFill>
                <a:uFill>
                  <a:solidFill>
                    <a:srgbClr val="FFFFFF"/>
                  </a:solidFill>
                </a:uFill>
                <a:latin typeface="Arial"/>
              </a:rPr>
              <a:t>Fourth Outline Level</a:t>
            </a:r>
          </a:p>
          <a:p>
            <a:pPr marL="2160000" lvl="4"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Fifth Outline Level</a:t>
            </a:r>
          </a:p>
          <a:p>
            <a:pPr marL="2592000" lvl="5"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Sixth Outline Level</a:t>
            </a:r>
          </a:p>
          <a:p>
            <a:pPr marL="3024000" lvl="6" indent="-216000">
              <a:buClr>
                <a:srgbClr val="000000"/>
              </a:buClr>
              <a:buSzPct val="45000"/>
              <a:buFont typeface="Wingdings" charset="2"/>
              <a:buChar char=""/>
            </a:pPr>
            <a:r>
              <a:rPr lang="en-US" sz="2000" b="0" strike="noStrike" spc="-1">
                <a:solidFill>
                  <a:srgbClr val="000000"/>
                </a:solidFill>
                <a:uFill>
                  <a:solidFill>
                    <a:srgbClr val="FFFFFF"/>
                  </a:solidFill>
                </a:u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808"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9" name="PlaceHolder 1"/>
          <p:cNvSpPr>
            <a:spLocks noGrp="1"/>
          </p:cNvSpPr>
          <p:nvPr>
            <p:ph type="title"/>
          </p:nvPr>
        </p:nvSpPr>
        <p:spPr>
          <a:xfrm>
            <a:off x="831960" y="1709640"/>
            <a:ext cx="10515600" cy="2852640"/>
          </a:xfrm>
          <a:prstGeom prst="rect">
            <a:avLst/>
          </a:prstGeom>
        </p:spPr>
        <p:txBody>
          <a:bodyPr anchor="b"/>
          <a:lstStyle/>
          <a:p>
            <a:pPr>
              <a:lnSpc>
                <a:spcPct val="90000"/>
              </a:lnSpc>
            </a:pPr>
            <a:r>
              <a:rPr lang="en-US" sz="6000" b="0" strike="noStrike" spc="-1">
                <a:solidFill>
                  <a:srgbClr val="000000"/>
                </a:solidFill>
                <a:uFill>
                  <a:solidFill>
                    <a:srgbClr val="FFFFFF"/>
                  </a:solidFill>
                </a:uFill>
                <a:latin typeface="Calibri Light"/>
              </a:rPr>
              <a:t>Click to edit Master title style</a:t>
            </a:r>
            <a:endParaRPr lang="en-US" sz="4400" b="0" strike="noStrike" spc="-1">
              <a:solidFill>
                <a:srgbClr val="000000"/>
              </a:solidFill>
              <a:uFill>
                <a:solidFill>
                  <a:srgbClr val="FFFFFF"/>
                </a:solidFill>
              </a:uFill>
              <a:latin typeface="Arial"/>
            </a:endParaRPr>
          </a:p>
        </p:txBody>
      </p:sp>
      <p:sp>
        <p:nvSpPr>
          <p:cNvPr id="120" name="PlaceHolder 2"/>
          <p:cNvSpPr>
            <a:spLocks noGrp="1"/>
          </p:cNvSpPr>
          <p:nvPr>
            <p:ph type="body"/>
          </p:nvPr>
        </p:nvSpPr>
        <p:spPr>
          <a:xfrm>
            <a:off x="831960" y="4589640"/>
            <a:ext cx="10515600" cy="1500120"/>
          </a:xfrm>
          <a:prstGeom prst="rect">
            <a:avLst/>
          </a:prstGeom>
        </p:spPr>
        <p:txBody>
          <a:bodyPr/>
          <a:lstStyle/>
          <a:p>
            <a:pPr marL="432000" indent="-324000">
              <a:lnSpc>
                <a:spcPct val="90000"/>
              </a:lnSpc>
              <a:buClr>
                <a:srgbClr val="000000"/>
              </a:buClr>
              <a:buSzPct val="45000"/>
              <a:buFont typeface="Wingdings" charset="2"/>
              <a:buChar char=""/>
            </a:pPr>
            <a:r>
              <a:rPr lang="en-US" sz="2400" b="0" strike="noStrike" spc="-1">
                <a:solidFill>
                  <a:srgbClr val="898989"/>
                </a:solidFill>
                <a:uFill>
                  <a:solidFill>
                    <a:srgbClr val="FFFFFF"/>
                  </a:solidFill>
                </a:uFill>
                <a:latin typeface="Calibri"/>
              </a:rPr>
              <a:t>Edit Master text styles</a:t>
            </a:r>
            <a:endParaRPr lang="en-US" sz="3200" b="0" strike="noStrike" spc="-1">
              <a:solidFill>
                <a:srgbClr val="000000"/>
              </a:solidFill>
              <a:uFill>
                <a:solidFill>
                  <a:srgbClr val="FFFFFF"/>
                </a:solidFill>
              </a:uFill>
              <a:latin typeface="Arial"/>
            </a:endParaRPr>
          </a:p>
        </p:txBody>
      </p:sp>
      <p:sp>
        <p:nvSpPr>
          <p:cNvPr id="121" name="PlaceHolder 3"/>
          <p:cNvSpPr>
            <a:spLocks noGrp="1"/>
          </p:cNvSpPr>
          <p:nvPr>
            <p:ph type="dt"/>
          </p:nvPr>
        </p:nvSpPr>
        <p:spPr>
          <a:xfrm>
            <a:off x="838080" y="6356520"/>
            <a:ext cx="2743200" cy="365040"/>
          </a:xfrm>
          <a:prstGeom prst="rect">
            <a:avLst/>
          </a:prstGeom>
        </p:spPr>
        <p:txBody>
          <a:bodyPr anchor="ct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122" name="PlaceHolder 4"/>
          <p:cNvSpPr>
            <a:spLocks noGrp="1"/>
          </p:cNvSpPr>
          <p:nvPr>
            <p:ph type="ftr"/>
          </p:nvPr>
        </p:nvSpPr>
        <p:spPr>
          <a:xfrm>
            <a:off x="4038480" y="6356520"/>
            <a:ext cx="4114800" cy="365040"/>
          </a:xfrm>
          <a:prstGeom prst="rect">
            <a:avLst/>
          </a:prstGeom>
        </p:spPr>
        <p:txBody>
          <a:bodyPr anchor="ctr" anchorCtr="1"/>
          <a:lstStyle/>
          <a:p>
            <a:endParaRPr lang="en-US" sz="2400" b="0" strike="noStrike" spc="-1">
              <a:solidFill>
                <a:srgbClr val="000000"/>
              </a:solidFill>
              <a:uFill>
                <a:solidFill>
                  <a:srgbClr val="FFFFFF"/>
                </a:solidFill>
              </a:uFill>
              <a:latin typeface="Times New Roman"/>
            </a:endParaRPr>
          </a:p>
        </p:txBody>
      </p:sp>
      <p:sp>
        <p:nvSpPr>
          <p:cNvPr id="123" name="PlaceHolder 5"/>
          <p:cNvSpPr>
            <a:spLocks noGrp="1"/>
          </p:cNvSpPr>
          <p:nvPr>
            <p:ph type="sldNum"/>
          </p:nvPr>
        </p:nvSpPr>
        <p:spPr>
          <a:xfrm>
            <a:off x="8610480" y="6356520"/>
            <a:ext cx="2743200" cy="365040"/>
          </a:xfrm>
          <a:prstGeom prst="rect">
            <a:avLst/>
          </a:prstGeom>
        </p:spPr>
        <p:txBody>
          <a:bodyPr anchor="ctr"/>
          <a:lstStyle/>
          <a:p>
            <a:pPr algn="r">
              <a:lnSpc>
                <a:spcPct val="100000"/>
              </a:lnSpc>
            </a:pPr>
            <a:fld id="{FCDE6F80-9BF5-4CA9-8203-42A0A88FE9FD}" type="slidenum">
              <a:rPr lang="en-US" sz="1200" b="0" strike="noStrike" spc="-1">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8" name="PlaceHolder 1"/>
          <p:cNvSpPr>
            <a:spLocks noGrp="1"/>
          </p:cNvSpPr>
          <p:nvPr>
            <p:ph type="title"/>
          </p:nvPr>
        </p:nvSpPr>
        <p:spPr>
          <a:xfrm>
            <a:off x="838080" y="365040"/>
            <a:ext cx="10515600" cy="1325520"/>
          </a:xfrm>
          <a:prstGeom prst="rect">
            <a:avLst/>
          </a:prstGeom>
        </p:spPr>
        <p:txBody>
          <a:bodyPr anchor="ctr"/>
          <a:lstStyle/>
          <a:p>
            <a:pPr>
              <a:lnSpc>
                <a:spcPct val="90000"/>
              </a:lnSpc>
            </a:pPr>
            <a:r>
              <a:rPr lang="en-US" sz="4400" b="0" strike="noStrike" spc="-1">
                <a:solidFill>
                  <a:srgbClr val="000000"/>
                </a:solidFill>
                <a:uFill>
                  <a:solidFill>
                    <a:srgbClr val="FFFFFF"/>
                  </a:solidFill>
                </a:uFill>
                <a:latin typeface="Calibri Light"/>
              </a:rPr>
              <a:t>Click to edit Master title style</a:t>
            </a:r>
            <a:endParaRPr lang="en-US" sz="4400" b="0" strike="noStrike" spc="-1">
              <a:solidFill>
                <a:srgbClr val="000000"/>
              </a:solidFill>
              <a:uFill>
                <a:solidFill>
                  <a:srgbClr val="FFFFFF"/>
                </a:solidFill>
              </a:uFill>
              <a:latin typeface="Arial"/>
            </a:endParaRPr>
          </a:p>
        </p:txBody>
      </p:sp>
      <p:sp>
        <p:nvSpPr>
          <p:cNvPr id="159" name="PlaceHolder 2"/>
          <p:cNvSpPr>
            <a:spLocks noGrp="1"/>
          </p:cNvSpPr>
          <p:nvPr>
            <p:ph type="title"/>
          </p:nvPr>
        </p:nvSpPr>
        <p:spPr>
          <a:xfrm>
            <a:off x="838080" y="1825560"/>
            <a:ext cx="5181480" cy="4351320"/>
          </a:xfrm>
          <a:prstGeom prst="rect">
            <a:avLst/>
          </a:prstGeom>
        </p:spPr>
        <p:txBody>
          <a:bodyPr/>
          <a:lstStyle/>
          <a:p>
            <a:pPr marL="228600" indent="-228600">
              <a:lnSpc>
                <a:spcPct val="90000"/>
              </a:lnSpc>
              <a:buClr>
                <a:srgbClr val="000000"/>
              </a:buClr>
              <a:buFont typeface="Arial"/>
              <a:buChar char="•"/>
            </a:pPr>
            <a:r>
              <a:rPr lang="en-US" sz="2800" b="0" strike="noStrike" spc="-1">
                <a:solidFill>
                  <a:srgbClr val="000000"/>
                </a:solidFill>
                <a:uFill>
                  <a:solidFill>
                    <a:srgbClr val="FFFFFF"/>
                  </a:solidFill>
                </a:uFill>
                <a:latin typeface="Calibri"/>
              </a:rPr>
              <a:t>Edit Master text styles
</a:t>
            </a:r>
            <a:r>
              <a:rPr lang="en-US" sz="2400" b="0" strike="noStrike" spc="-1">
                <a:solidFill>
                  <a:srgbClr val="000000"/>
                </a:solidFill>
                <a:uFill>
                  <a:solidFill>
                    <a:srgbClr val="FFFFFF"/>
                  </a:solidFill>
                </a:uFill>
                <a:latin typeface="Calibri"/>
              </a:rPr>
              <a:t>Second level
</a:t>
            </a:r>
            <a:r>
              <a:rPr lang="en-US" sz="2000" b="0" strike="noStrike" spc="-1">
                <a:solidFill>
                  <a:srgbClr val="000000"/>
                </a:solidFill>
                <a:uFill>
                  <a:solidFill>
                    <a:srgbClr val="FFFFFF"/>
                  </a:solidFill>
                </a:uFill>
                <a:latin typeface="Calibri"/>
              </a:rPr>
              <a:t>Third level
</a:t>
            </a:r>
            <a:r>
              <a:rPr lang="en-US" sz="1800" b="0" strike="noStrike" spc="-1">
                <a:solidFill>
                  <a:srgbClr val="000000"/>
                </a:solidFill>
                <a:uFill>
                  <a:solidFill>
                    <a:srgbClr val="FFFFFF"/>
                  </a:solidFill>
                </a:uFill>
                <a:latin typeface="Calibri"/>
              </a:rPr>
              <a:t>Fourth level
Fifth level</a:t>
            </a:r>
            <a:endParaRPr lang="en-US" sz="4400" b="0" strike="noStrike" spc="-1">
              <a:solidFill>
                <a:srgbClr val="000000"/>
              </a:solidFill>
              <a:uFill>
                <a:solidFill>
                  <a:srgbClr val="FFFFFF"/>
                </a:solidFill>
              </a:uFill>
              <a:latin typeface="Arial"/>
            </a:endParaRPr>
          </a:p>
        </p:txBody>
      </p:sp>
      <p:sp>
        <p:nvSpPr>
          <p:cNvPr id="160" name="PlaceHolder 3"/>
          <p:cNvSpPr>
            <a:spLocks noGrp="1"/>
          </p:cNvSpPr>
          <p:nvPr>
            <p:ph type="title"/>
          </p:nvPr>
        </p:nvSpPr>
        <p:spPr>
          <a:xfrm>
            <a:off x="6172200" y="1825560"/>
            <a:ext cx="5181480" cy="4351320"/>
          </a:xfrm>
          <a:prstGeom prst="rect">
            <a:avLst/>
          </a:prstGeom>
        </p:spPr>
        <p:txBody>
          <a:bodyPr/>
          <a:lstStyle/>
          <a:p>
            <a:pPr marL="228600" indent="-228600">
              <a:lnSpc>
                <a:spcPct val="90000"/>
              </a:lnSpc>
              <a:buClr>
                <a:srgbClr val="000000"/>
              </a:buClr>
              <a:buFont typeface="Arial"/>
              <a:buChar char="•"/>
            </a:pPr>
            <a:r>
              <a:rPr lang="en-US" sz="2800" b="0" strike="noStrike" spc="-1">
                <a:solidFill>
                  <a:srgbClr val="000000"/>
                </a:solidFill>
                <a:uFill>
                  <a:solidFill>
                    <a:srgbClr val="FFFFFF"/>
                  </a:solidFill>
                </a:uFill>
                <a:latin typeface="Calibri"/>
              </a:rPr>
              <a:t>Edit Master text styles
</a:t>
            </a:r>
            <a:r>
              <a:rPr lang="en-US" sz="2400" b="0" strike="noStrike" spc="-1">
                <a:solidFill>
                  <a:srgbClr val="000000"/>
                </a:solidFill>
                <a:uFill>
                  <a:solidFill>
                    <a:srgbClr val="FFFFFF"/>
                  </a:solidFill>
                </a:uFill>
                <a:latin typeface="Calibri"/>
              </a:rPr>
              <a:t>Second level
</a:t>
            </a:r>
            <a:r>
              <a:rPr lang="en-US" sz="2000" b="0" strike="noStrike" spc="-1">
                <a:solidFill>
                  <a:srgbClr val="000000"/>
                </a:solidFill>
                <a:uFill>
                  <a:solidFill>
                    <a:srgbClr val="FFFFFF"/>
                  </a:solidFill>
                </a:uFill>
                <a:latin typeface="Calibri"/>
              </a:rPr>
              <a:t>Third level
</a:t>
            </a:r>
            <a:r>
              <a:rPr lang="en-US" sz="1800" b="0" strike="noStrike" spc="-1">
                <a:solidFill>
                  <a:srgbClr val="000000"/>
                </a:solidFill>
                <a:uFill>
                  <a:solidFill>
                    <a:srgbClr val="FFFFFF"/>
                  </a:solidFill>
                </a:uFill>
                <a:latin typeface="Calibri"/>
              </a:rPr>
              <a:t>Fourth level
Fifth level</a:t>
            </a:r>
            <a:endParaRPr lang="en-US" sz="4400" b="0" strike="noStrike" spc="-1">
              <a:solidFill>
                <a:srgbClr val="000000"/>
              </a:solidFill>
              <a:uFill>
                <a:solidFill>
                  <a:srgbClr val="FFFFFF"/>
                </a:solidFill>
              </a:uFill>
              <a:latin typeface="Arial"/>
            </a:endParaRPr>
          </a:p>
        </p:txBody>
      </p:sp>
      <p:sp>
        <p:nvSpPr>
          <p:cNvPr id="161" name="PlaceHolder 4"/>
          <p:cNvSpPr>
            <a:spLocks noGrp="1"/>
          </p:cNvSpPr>
          <p:nvPr>
            <p:ph type="dt"/>
          </p:nvPr>
        </p:nvSpPr>
        <p:spPr>
          <a:xfrm>
            <a:off x="838080" y="6356520"/>
            <a:ext cx="2743200" cy="365040"/>
          </a:xfrm>
          <a:prstGeom prst="rect">
            <a:avLst/>
          </a:prstGeom>
        </p:spPr>
        <p:txBody>
          <a:bodyPr anchor="ct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162" name="PlaceHolder 5"/>
          <p:cNvSpPr>
            <a:spLocks noGrp="1"/>
          </p:cNvSpPr>
          <p:nvPr>
            <p:ph type="ftr"/>
          </p:nvPr>
        </p:nvSpPr>
        <p:spPr>
          <a:xfrm>
            <a:off x="4038480" y="6356520"/>
            <a:ext cx="4114800" cy="365040"/>
          </a:xfrm>
          <a:prstGeom prst="rect">
            <a:avLst/>
          </a:prstGeom>
        </p:spPr>
        <p:txBody>
          <a:bodyPr anchor="ctr" anchorCtr="1"/>
          <a:lstStyle/>
          <a:p>
            <a:endParaRPr lang="en-US" sz="2400" b="0" strike="noStrike" spc="-1">
              <a:solidFill>
                <a:srgbClr val="000000"/>
              </a:solidFill>
              <a:uFill>
                <a:solidFill>
                  <a:srgbClr val="FFFFFF"/>
                </a:solidFill>
              </a:uFill>
              <a:latin typeface="Times New Roman"/>
            </a:endParaRPr>
          </a:p>
        </p:txBody>
      </p:sp>
      <p:sp>
        <p:nvSpPr>
          <p:cNvPr id="163" name="PlaceHolder 6"/>
          <p:cNvSpPr>
            <a:spLocks noGrp="1"/>
          </p:cNvSpPr>
          <p:nvPr>
            <p:ph type="sldNum"/>
          </p:nvPr>
        </p:nvSpPr>
        <p:spPr>
          <a:xfrm>
            <a:off x="8610480" y="6356520"/>
            <a:ext cx="2743200" cy="365040"/>
          </a:xfrm>
          <a:prstGeom prst="rect">
            <a:avLst/>
          </a:prstGeom>
        </p:spPr>
        <p:txBody>
          <a:bodyPr anchor="ctr"/>
          <a:lstStyle/>
          <a:p>
            <a:pPr algn="r">
              <a:lnSpc>
                <a:spcPct val="100000"/>
              </a:lnSpc>
            </a:pPr>
            <a:fld id="{B84D2425-58BC-4BDE-9A2A-2CF0E9ABED06}" type="slidenum">
              <a:rPr lang="en-US" sz="1200" b="0" strike="noStrike" spc="-1">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8" name="PlaceHolder 1"/>
          <p:cNvSpPr>
            <a:spLocks noGrp="1"/>
          </p:cNvSpPr>
          <p:nvPr>
            <p:ph type="title"/>
          </p:nvPr>
        </p:nvSpPr>
        <p:spPr>
          <a:xfrm>
            <a:off x="839880" y="365040"/>
            <a:ext cx="10515600" cy="1325520"/>
          </a:xfrm>
          <a:prstGeom prst="rect">
            <a:avLst/>
          </a:prstGeom>
        </p:spPr>
        <p:txBody>
          <a:bodyPr anchor="ctr"/>
          <a:lstStyle/>
          <a:p>
            <a:pPr>
              <a:lnSpc>
                <a:spcPct val="90000"/>
              </a:lnSpc>
            </a:pPr>
            <a:r>
              <a:rPr lang="en-US" sz="4400" b="0" strike="noStrike" spc="-1">
                <a:solidFill>
                  <a:srgbClr val="000000"/>
                </a:solidFill>
                <a:uFill>
                  <a:solidFill>
                    <a:srgbClr val="FFFFFF"/>
                  </a:solidFill>
                </a:uFill>
                <a:latin typeface="Calibri Light"/>
              </a:rPr>
              <a:t>Click to edit Master title style</a:t>
            </a:r>
            <a:endParaRPr lang="en-US" sz="4400" b="0" strike="noStrike" spc="-1">
              <a:solidFill>
                <a:srgbClr val="000000"/>
              </a:solidFill>
              <a:uFill>
                <a:solidFill>
                  <a:srgbClr val="FFFFFF"/>
                </a:solidFill>
              </a:uFill>
              <a:latin typeface="Arial"/>
            </a:endParaRPr>
          </a:p>
        </p:txBody>
      </p:sp>
      <p:sp>
        <p:nvSpPr>
          <p:cNvPr id="199" name="PlaceHolder 2"/>
          <p:cNvSpPr>
            <a:spLocks noGrp="1"/>
          </p:cNvSpPr>
          <p:nvPr>
            <p:ph type="body"/>
          </p:nvPr>
        </p:nvSpPr>
        <p:spPr>
          <a:xfrm>
            <a:off x="839880" y="1681200"/>
            <a:ext cx="5157720" cy="824040"/>
          </a:xfrm>
          <a:prstGeom prst="rect">
            <a:avLst/>
          </a:prstGeom>
        </p:spPr>
        <p:txBody>
          <a:bodyPr anchor="b"/>
          <a:lstStyle/>
          <a:p>
            <a:pPr marL="432000" indent="-324000">
              <a:lnSpc>
                <a:spcPct val="90000"/>
              </a:lnSpc>
              <a:buClr>
                <a:srgbClr val="000000"/>
              </a:buClr>
              <a:buSzPct val="45000"/>
              <a:buFont typeface="Wingdings" charset="2"/>
              <a:buChar char=""/>
            </a:pPr>
            <a:r>
              <a:rPr lang="en-US" sz="2400" b="1" strike="noStrike" spc="-1">
                <a:solidFill>
                  <a:srgbClr val="000000"/>
                </a:solidFill>
                <a:uFill>
                  <a:solidFill>
                    <a:srgbClr val="FFFFFF"/>
                  </a:solidFill>
                </a:uFill>
                <a:latin typeface="Calibri"/>
              </a:rPr>
              <a:t>Edit Master text styles</a:t>
            </a:r>
            <a:endParaRPr lang="en-US" sz="3200" b="0" strike="noStrike" spc="-1">
              <a:solidFill>
                <a:srgbClr val="000000"/>
              </a:solidFill>
              <a:uFill>
                <a:solidFill>
                  <a:srgbClr val="FFFFFF"/>
                </a:solidFill>
              </a:uFill>
              <a:latin typeface="Arial"/>
            </a:endParaRPr>
          </a:p>
        </p:txBody>
      </p:sp>
      <p:sp>
        <p:nvSpPr>
          <p:cNvPr id="200" name="PlaceHolder 3"/>
          <p:cNvSpPr>
            <a:spLocks noGrp="1"/>
          </p:cNvSpPr>
          <p:nvPr>
            <p:ph type="title"/>
          </p:nvPr>
        </p:nvSpPr>
        <p:spPr>
          <a:xfrm>
            <a:off x="839880" y="2505240"/>
            <a:ext cx="5157720" cy="3684600"/>
          </a:xfrm>
          <a:prstGeom prst="rect">
            <a:avLst/>
          </a:prstGeom>
        </p:spPr>
        <p:txBody>
          <a:bodyPr/>
          <a:lstStyle/>
          <a:p>
            <a:pPr marL="228600" indent="-228600">
              <a:lnSpc>
                <a:spcPct val="90000"/>
              </a:lnSpc>
              <a:buClr>
                <a:srgbClr val="000000"/>
              </a:buClr>
              <a:buFont typeface="Arial"/>
              <a:buChar char="•"/>
            </a:pPr>
            <a:r>
              <a:rPr lang="en-US" sz="2800" b="0" strike="noStrike" spc="-1">
                <a:solidFill>
                  <a:srgbClr val="000000"/>
                </a:solidFill>
                <a:uFill>
                  <a:solidFill>
                    <a:srgbClr val="FFFFFF"/>
                  </a:solidFill>
                </a:uFill>
                <a:latin typeface="Calibri"/>
              </a:rPr>
              <a:t>Edit Master text styles
</a:t>
            </a:r>
            <a:r>
              <a:rPr lang="en-US" sz="2400" b="0" strike="noStrike" spc="-1">
                <a:solidFill>
                  <a:srgbClr val="000000"/>
                </a:solidFill>
                <a:uFill>
                  <a:solidFill>
                    <a:srgbClr val="FFFFFF"/>
                  </a:solidFill>
                </a:uFill>
                <a:latin typeface="Calibri"/>
              </a:rPr>
              <a:t>Second level
</a:t>
            </a:r>
            <a:r>
              <a:rPr lang="en-US" sz="2000" b="0" strike="noStrike" spc="-1">
                <a:solidFill>
                  <a:srgbClr val="000000"/>
                </a:solidFill>
                <a:uFill>
                  <a:solidFill>
                    <a:srgbClr val="FFFFFF"/>
                  </a:solidFill>
                </a:uFill>
                <a:latin typeface="Calibri"/>
              </a:rPr>
              <a:t>Third level
</a:t>
            </a:r>
            <a:r>
              <a:rPr lang="en-US" sz="1800" b="0" strike="noStrike" spc="-1">
                <a:solidFill>
                  <a:srgbClr val="000000"/>
                </a:solidFill>
                <a:uFill>
                  <a:solidFill>
                    <a:srgbClr val="FFFFFF"/>
                  </a:solidFill>
                </a:uFill>
                <a:latin typeface="Calibri"/>
              </a:rPr>
              <a:t>Fourth level
Fifth level</a:t>
            </a:r>
            <a:endParaRPr lang="en-US" sz="4400" b="0" strike="noStrike" spc="-1">
              <a:solidFill>
                <a:srgbClr val="000000"/>
              </a:solidFill>
              <a:uFill>
                <a:solidFill>
                  <a:srgbClr val="FFFFFF"/>
                </a:solidFill>
              </a:uFill>
              <a:latin typeface="Arial"/>
            </a:endParaRPr>
          </a:p>
        </p:txBody>
      </p:sp>
      <p:sp>
        <p:nvSpPr>
          <p:cNvPr id="201" name="PlaceHolder 4"/>
          <p:cNvSpPr>
            <a:spLocks noGrp="1"/>
          </p:cNvSpPr>
          <p:nvPr>
            <p:ph type="body"/>
          </p:nvPr>
        </p:nvSpPr>
        <p:spPr>
          <a:xfrm>
            <a:off x="6172200" y="1681200"/>
            <a:ext cx="5183280" cy="824040"/>
          </a:xfrm>
          <a:prstGeom prst="rect">
            <a:avLst/>
          </a:prstGeom>
        </p:spPr>
        <p:txBody>
          <a:bodyPr anchor="b"/>
          <a:lstStyle/>
          <a:p>
            <a:pPr>
              <a:lnSpc>
                <a:spcPct val="90000"/>
              </a:lnSpc>
            </a:pPr>
            <a:r>
              <a:rPr lang="en-US" sz="2400" b="1" strike="noStrike" spc="-1">
                <a:solidFill>
                  <a:srgbClr val="000000"/>
                </a:solidFill>
                <a:uFill>
                  <a:solidFill>
                    <a:srgbClr val="FFFFFF"/>
                  </a:solidFill>
                </a:uFill>
                <a:latin typeface="Calibri"/>
              </a:rPr>
              <a:t>Edit Master text styles</a:t>
            </a:r>
            <a:endParaRPr lang="en-US" sz="3200" b="0" strike="noStrike" spc="-1">
              <a:solidFill>
                <a:srgbClr val="000000"/>
              </a:solidFill>
              <a:uFill>
                <a:solidFill>
                  <a:srgbClr val="FFFFFF"/>
                </a:solidFill>
              </a:uFill>
              <a:latin typeface="Arial"/>
            </a:endParaRPr>
          </a:p>
        </p:txBody>
      </p:sp>
      <p:sp>
        <p:nvSpPr>
          <p:cNvPr id="202" name="PlaceHolder 5"/>
          <p:cNvSpPr>
            <a:spLocks noGrp="1"/>
          </p:cNvSpPr>
          <p:nvPr>
            <p:ph type="title"/>
          </p:nvPr>
        </p:nvSpPr>
        <p:spPr>
          <a:xfrm>
            <a:off x="6172200" y="2505240"/>
            <a:ext cx="5183280" cy="3684600"/>
          </a:xfrm>
          <a:prstGeom prst="rect">
            <a:avLst/>
          </a:prstGeom>
        </p:spPr>
        <p:txBody>
          <a:bodyPr/>
          <a:lstStyle/>
          <a:p>
            <a:pPr marL="228600" indent="-228600">
              <a:lnSpc>
                <a:spcPct val="90000"/>
              </a:lnSpc>
              <a:buClr>
                <a:srgbClr val="000000"/>
              </a:buClr>
              <a:buFont typeface="Arial"/>
              <a:buChar char="•"/>
            </a:pPr>
            <a:r>
              <a:rPr lang="en-US" sz="2800" b="0" strike="noStrike" spc="-1">
                <a:solidFill>
                  <a:srgbClr val="000000"/>
                </a:solidFill>
                <a:uFill>
                  <a:solidFill>
                    <a:srgbClr val="FFFFFF"/>
                  </a:solidFill>
                </a:uFill>
                <a:latin typeface="Calibri"/>
              </a:rPr>
              <a:t>Edit Master text styles
</a:t>
            </a:r>
            <a:r>
              <a:rPr lang="en-US" sz="2400" b="0" strike="noStrike" spc="-1">
                <a:solidFill>
                  <a:srgbClr val="000000"/>
                </a:solidFill>
                <a:uFill>
                  <a:solidFill>
                    <a:srgbClr val="FFFFFF"/>
                  </a:solidFill>
                </a:uFill>
                <a:latin typeface="Calibri"/>
              </a:rPr>
              <a:t>Second level
</a:t>
            </a:r>
            <a:r>
              <a:rPr lang="en-US" sz="2000" b="0" strike="noStrike" spc="-1">
                <a:solidFill>
                  <a:srgbClr val="000000"/>
                </a:solidFill>
                <a:uFill>
                  <a:solidFill>
                    <a:srgbClr val="FFFFFF"/>
                  </a:solidFill>
                </a:uFill>
                <a:latin typeface="Calibri"/>
              </a:rPr>
              <a:t>Third level
</a:t>
            </a:r>
            <a:r>
              <a:rPr lang="en-US" sz="1800" b="0" strike="noStrike" spc="-1">
                <a:solidFill>
                  <a:srgbClr val="000000"/>
                </a:solidFill>
                <a:uFill>
                  <a:solidFill>
                    <a:srgbClr val="FFFFFF"/>
                  </a:solidFill>
                </a:uFill>
                <a:latin typeface="Calibri"/>
              </a:rPr>
              <a:t>Fourth level
Fifth level</a:t>
            </a:r>
            <a:endParaRPr lang="en-US" sz="4400" b="0" strike="noStrike" spc="-1">
              <a:solidFill>
                <a:srgbClr val="000000"/>
              </a:solidFill>
              <a:uFill>
                <a:solidFill>
                  <a:srgbClr val="FFFFFF"/>
                </a:solidFill>
              </a:uFill>
              <a:latin typeface="Arial"/>
            </a:endParaRPr>
          </a:p>
        </p:txBody>
      </p:sp>
      <p:sp>
        <p:nvSpPr>
          <p:cNvPr id="203" name="PlaceHolder 6"/>
          <p:cNvSpPr>
            <a:spLocks noGrp="1"/>
          </p:cNvSpPr>
          <p:nvPr>
            <p:ph type="dt"/>
          </p:nvPr>
        </p:nvSpPr>
        <p:spPr>
          <a:xfrm>
            <a:off x="838080" y="6356520"/>
            <a:ext cx="2743200" cy="365040"/>
          </a:xfrm>
          <a:prstGeom prst="rect">
            <a:avLst/>
          </a:prstGeom>
        </p:spPr>
        <p:txBody>
          <a:bodyPr anchor="ct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204" name="PlaceHolder 7"/>
          <p:cNvSpPr>
            <a:spLocks noGrp="1"/>
          </p:cNvSpPr>
          <p:nvPr>
            <p:ph type="ftr"/>
          </p:nvPr>
        </p:nvSpPr>
        <p:spPr>
          <a:xfrm>
            <a:off x="4038480" y="6356520"/>
            <a:ext cx="4114800" cy="365040"/>
          </a:xfrm>
          <a:prstGeom prst="rect">
            <a:avLst/>
          </a:prstGeom>
        </p:spPr>
        <p:txBody>
          <a:bodyPr anchor="ctr" anchorCtr="1"/>
          <a:lstStyle/>
          <a:p>
            <a:endParaRPr lang="en-US" sz="2400" b="0" strike="noStrike" spc="-1">
              <a:solidFill>
                <a:srgbClr val="000000"/>
              </a:solidFill>
              <a:uFill>
                <a:solidFill>
                  <a:srgbClr val="FFFFFF"/>
                </a:solidFill>
              </a:uFill>
              <a:latin typeface="Times New Roman"/>
            </a:endParaRPr>
          </a:p>
        </p:txBody>
      </p:sp>
      <p:sp>
        <p:nvSpPr>
          <p:cNvPr id="205" name="PlaceHolder 8"/>
          <p:cNvSpPr>
            <a:spLocks noGrp="1"/>
          </p:cNvSpPr>
          <p:nvPr>
            <p:ph type="sldNum"/>
          </p:nvPr>
        </p:nvSpPr>
        <p:spPr>
          <a:xfrm>
            <a:off x="8610480" y="6356520"/>
            <a:ext cx="2743200" cy="365040"/>
          </a:xfrm>
          <a:prstGeom prst="rect">
            <a:avLst/>
          </a:prstGeom>
        </p:spPr>
        <p:txBody>
          <a:bodyPr anchor="ctr"/>
          <a:lstStyle/>
          <a:p>
            <a:pPr algn="r">
              <a:lnSpc>
                <a:spcPct val="100000"/>
              </a:lnSpc>
            </a:pPr>
            <a:fld id="{0ABF8CA4-FE2B-4D49-8877-05EFDF930DC3}" type="slidenum">
              <a:rPr lang="en-US" sz="1200" b="0" strike="noStrike" spc="-1">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0" name="PlaceHolder 1"/>
          <p:cNvSpPr>
            <a:spLocks noGrp="1"/>
          </p:cNvSpPr>
          <p:nvPr>
            <p:ph type="title"/>
          </p:nvPr>
        </p:nvSpPr>
        <p:spPr>
          <a:xfrm>
            <a:off x="838080" y="365040"/>
            <a:ext cx="10515600" cy="1325520"/>
          </a:xfrm>
          <a:prstGeom prst="rect">
            <a:avLst/>
          </a:prstGeom>
        </p:spPr>
        <p:txBody>
          <a:bodyPr anchor="ctr"/>
          <a:lstStyle/>
          <a:p>
            <a:pPr>
              <a:lnSpc>
                <a:spcPct val="90000"/>
              </a:lnSpc>
            </a:pPr>
            <a:r>
              <a:rPr lang="en-US" sz="4400" b="0" strike="noStrike" spc="-1">
                <a:solidFill>
                  <a:srgbClr val="000000"/>
                </a:solidFill>
                <a:uFill>
                  <a:solidFill>
                    <a:srgbClr val="FFFFFF"/>
                  </a:solidFill>
                </a:uFill>
                <a:latin typeface="Calibri Light"/>
              </a:rPr>
              <a:t>Click to edit Master title style</a:t>
            </a:r>
            <a:endParaRPr lang="en-US" sz="4400" b="0" strike="noStrike" spc="-1">
              <a:solidFill>
                <a:srgbClr val="000000"/>
              </a:solidFill>
              <a:uFill>
                <a:solidFill>
                  <a:srgbClr val="FFFFFF"/>
                </a:solidFill>
              </a:uFill>
              <a:latin typeface="Arial"/>
            </a:endParaRPr>
          </a:p>
        </p:txBody>
      </p:sp>
      <p:sp>
        <p:nvSpPr>
          <p:cNvPr id="241" name="PlaceHolder 2"/>
          <p:cNvSpPr>
            <a:spLocks noGrp="1"/>
          </p:cNvSpPr>
          <p:nvPr>
            <p:ph type="dt"/>
          </p:nvPr>
        </p:nvSpPr>
        <p:spPr>
          <a:xfrm>
            <a:off x="838080" y="6356520"/>
            <a:ext cx="2743200" cy="365040"/>
          </a:xfrm>
          <a:prstGeom prst="rect">
            <a:avLst/>
          </a:prstGeom>
        </p:spPr>
        <p:txBody>
          <a:bodyPr anchor="ct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242" name="PlaceHolder 3"/>
          <p:cNvSpPr>
            <a:spLocks noGrp="1"/>
          </p:cNvSpPr>
          <p:nvPr>
            <p:ph type="ftr"/>
          </p:nvPr>
        </p:nvSpPr>
        <p:spPr>
          <a:xfrm>
            <a:off x="4038480" y="6356520"/>
            <a:ext cx="4114800" cy="365040"/>
          </a:xfrm>
          <a:prstGeom prst="rect">
            <a:avLst/>
          </a:prstGeom>
        </p:spPr>
        <p:txBody>
          <a:bodyPr anchor="ctr" anchorCtr="1"/>
          <a:lstStyle/>
          <a:p>
            <a:endParaRPr lang="en-US" sz="2400" b="0" strike="noStrike" spc="-1">
              <a:solidFill>
                <a:srgbClr val="000000"/>
              </a:solidFill>
              <a:uFill>
                <a:solidFill>
                  <a:srgbClr val="FFFFFF"/>
                </a:solidFill>
              </a:uFill>
              <a:latin typeface="Times New Roman"/>
            </a:endParaRPr>
          </a:p>
        </p:txBody>
      </p:sp>
      <p:sp>
        <p:nvSpPr>
          <p:cNvPr id="243" name="PlaceHolder 4"/>
          <p:cNvSpPr>
            <a:spLocks noGrp="1"/>
          </p:cNvSpPr>
          <p:nvPr>
            <p:ph type="sldNum"/>
          </p:nvPr>
        </p:nvSpPr>
        <p:spPr>
          <a:xfrm>
            <a:off x="8610480" y="6356520"/>
            <a:ext cx="2743200" cy="365040"/>
          </a:xfrm>
          <a:prstGeom prst="rect">
            <a:avLst/>
          </a:prstGeom>
        </p:spPr>
        <p:txBody>
          <a:bodyPr anchor="ctr"/>
          <a:lstStyle/>
          <a:p>
            <a:pPr algn="r">
              <a:lnSpc>
                <a:spcPct val="100000"/>
              </a:lnSpc>
            </a:pPr>
            <a:fld id="{2DAAF68B-084F-4AE6-AE80-1E3DC1087DFE}" type="slidenum">
              <a:rPr lang="en-US" sz="1200" b="0" strike="noStrike" spc="-1">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78" name="PlaceHolder 1"/>
          <p:cNvSpPr>
            <a:spLocks noGrp="1"/>
          </p:cNvSpPr>
          <p:nvPr>
            <p:ph type="dt"/>
          </p:nvPr>
        </p:nvSpPr>
        <p:spPr>
          <a:xfrm>
            <a:off x="838080" y="6356520"/>
            <a:ext cx="2743200" cy="365040"/>
          </a:xfrm>
          <a:prstGeom prst="rect">
            <a:avLst/>
          </a:prstGeom>
        </p:spPr>
        <p:txBody>
          <a:bodyPr anchor="ct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279" name="PlaceHolder 2"/>
          <p:cNvSpPr>
            <a:spLocks noGrp="1"/>
          </p:cNvSpPr>
          <p:nvPr>
            <p:ph type="ftr"/>
          </p:nvPr>
        </p:nvSpPr>
        <p:spPr>
          <a:xfrm>
            <a:off x="4038480" y="6356520"/>
            <a:ext cx="4114800" cy="365040"/>
          </a:xfrm>
          <a:prstGeom prst="rect">
            <a:avLst/>
          </a:prstGeom>
        </p:spPr>
        <p:txBody>
          <a:bodyPr anchor="ctr" anchorCtr="1"/>
          <a:lstStyle/>
          <a:p>
            <a:endParaRPr lang="en-US" sz="2400" b="0" strike="noStrike" spc="-1">
              <a:solidFill>
                <a:srgbClr val="000000"/>
              </a:solidFill>
              <a:uFill>
                <a:solidFill>
                  <a:srgbClr val="FFFFFF"/>
                </a:solidFill>
              </a:uFill>
              <a:latin typeface="Times New Roman"/>
            </a:endParaRPr>
          </a:p>
        </p:txBody>
      </p:sp>
      <p:sp>
        <p:nvSpPr>
          <p:cNvPr id="280" name="PlaceHolder 3"/>
          <p:cNvSpPr>
            <a:spLocks noGrp="1"/>
          </p:cNvSpPr>
          <p:nvPr>
            <p:ph type="sldNum"/>
          </p:nvPr>
        </p:nvSpPr>
        <p:spPr>
          <a:xfrm>
            <a:off x="8610480" y="6356520"/>
            <a:ext cx="2743200" cy="365040"/>
          </a:xfrm>
          <a:prstGeom prst="rect">
            <a:avLst/>
          </a:prstGeom>
        </p:spPr>
        <p:txBody>
          <a:bodyPr anchor="ctr"/>
          <a:lstStyle/>
          <a:p>
            <a:pPr algn="r">
              <a:lnSpc>
                <a:spcPct val="100000"/>
              </a:lnSpc>
            </a:pPr>
            <a:fld id="{C367F5BF-FBE4-4714-B35E-5085E28A4E8F}" type="slidenum">
              <a:rPr lang="en-US" sz="1200" b="0" strike="noStrike" spc="-1">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15" name="PlaceHolder 1"/>
          <p:cNvSpPr>
            <a:spLocks noGrp="1"/>
          </p:cNvSpPr>
          <p:nvPr>
            <p:ph type="title"/>
          </p:nvPr>
        </p:nvSpPr>
        <p:spPr>
          <a:xfrm>
            <a:off x="839880" y="457200"/>
            <a:ext cx="3932280" cy="1600200"/>
          </a:xfrm>
          <a:prstGeom prst="rect">
            <a:avLst/>
          </a:prstGeom>
        </p:spPr>
        <p:txBody>
          <a:bodyPr anchor="b"/>
          <a:lstStyle/>
          <a:p>
            <a:pPr>
              <a:lnSpc>
                <a:spcPct val="90000"/>
              </a:lnSpc>
            </a:pPr>
            <a:r>
              <a:rPr lang="en-US" sz="3200" b="0" strike="noStrike" spc="-1">
                <a:solidFill>
                  <a:srgbClr val="000000"/>
                </a:solidFill>
                <a:uFill>
                  <a:solidFill>
                    <a:srgbClr val="FFFFFF"/>
                  </a:solidFill>
                </a:uFill>
                <a:latin typeface="Calibri Light"/>
              </a:rPr>
              <a:t>Click to edit Master title style</a:t>
            </a:r>
            <a:endParaRPr lang="en-US" sz="4400" b="0" strike="noStrike" spc="-1">
              <a:solidFill>
                <a:srgbClr val="000000"/>
              </a:solidFill>
              <a:uFill>
                <a:solidFill>
                  <a:srgbClr val="FFFFFF"/>
                </a:solidFill>
              </a:uFill>
              <a:latin typeface="Arial"/>
            </a:endParaRPr>
          </a:p>
        </p:txBody>
      </p:sp>
      <p:sp>
        <p:nvSpPr>
          <p:cNvPr id="316" name="PlaceHolder 2"/>
          <p:cNvSpPr>
            <a:spLocks noGrp="1"/>
          </p:cNvSpPr>
          <p:nvPr>
            <p:ph type="title"/>
          </p:nvPr>
        </p:nvSpPr>
        <p:spPr>
          <a:xfrm>
            <a:off x="5183280" y="987480"/>
            <a:ext cx="6172200" cy="4873680"/>
          </a:xfrm>
          <a:prstGeom prst="rect">
            <a:avLst/>
          </a:prstGeom>
        </p:spPr>
        <p:txBody>
          <a:bodyPr/>
          <a:lstStyle/>
          <a:p>
            <a:pPr marL="228600" indent="-228600">
              <a:lnSpc>
                <a:spcPct val="90000"/>
              </a:lnSpc>
              <a:buClr>
                <a:srgbClr val="000000"/>
              </a:buClr>
              <a:buFont typeface="Arial"/>
              <a:buChar char="•"/>
            </a:pPr>
            <a:r>
              <a:rPr lang="en-US" sz="3200" b="0" strike="noStrike" spc="-1">
                <a:solidFill>
                  <a:srgbClr val="000000"/>
                </a:solidFill>
                <a:uFill>
                  <a:solidFill>
                    <a:srgbClr val="FFFFFF"/>
                  </a:solidFill>
                </a:uFill>
                <a:latin typeface="Calibri"/>
              </a:rPr>
              <a:t>Edit Master text styles
</a:t>
            </a:r>
            <a:r>
              <a:rPr lang="en-US" sz="2800" b="0" strike="noStrike" spc="-1">
                <a:solidFill>
                  <a:srgbClr val="000000"/>
                </a:solidFill>
                <a:uFill>
                  <a:solidFill>
                    <a:srgbClr val="FFFFFF"/>
                  </a:solidFill>
                </a:uFill>
                <a:latin typeface="Calibri"/>
              </a:rPr>
              <a:t>Second level
</a:t>
            </a:r>
            <a:r>
              <a:rPr lang="en-US" sz="2400" b="0" strike="noStrike" spc="-1">
                <a:solidFill>
                  <a:srgbClr val="000000"/>
                </a:solidFill>
                <a:uFill>
                  <a:solidFill>
                    <a:srgbClr val="FFFFFF"/>
                  </a:solidFill>
                </a:uFill>
                <a:latin typeface="Calibri"/>
              </a:rPr>
              <a:t>Third level
</a:t>
            </a:r>
            <a:r>
              <a:rPr lang="en-US" sz="2000" b="0" strike="noStrike" spc="-1">
                <a:solidFill>
                  <a:srgbClr val="000000"/>
                </a:solidFill>
                <a:uFill>
                  <a:solidFill>
                    <a:srgbClr val="FFFFFF"/>
                  </a:solidFill>
                </a:uFill>
                <a:latin typeface="Calibri"/>
              </a:rPr>
              <a:t>Fourth level
Fifth level</a:t>
            </a:r>
            <a:endParaRPr lang="en-US" sz="4400" b="0" strike="noStrike" spc="-1">
              <a:solidFill>
                <a:srgbClr val="000000"/>
              </a:solidFill>
              <a:uFill>
                <a:solidFill>
                  <a:srgbClr val="FFFFFF"/>
                </a:solidFill>
              </a:uFill>
              <a:latin typeface="Arial"/>
            </a:endParaRPr>
          </a:p>
        </p:txBody>
      </p:sp>
      <p:sp>
        <p:nvSpPr>
          <p:cNvPr id="317" name="PlaceHolder 3"/>
          <p:cNvSpPr>
            <a:spLocks noGrp="1"/>
          </p:cNvSpPr>
          <p:nvPr>
            <p:ph type="body"/>
          </p:nvPr>
        </p:nvSpPr>
        <p:spPr>
          <a:xfrm>
            <a:off x="839880" y="2057400"/>
            <a:ext cx="3932280" cy="3811680"/>
          </a:xfrm>
          <a:prstGeom prst="rect">
            <a:avLst/>
          </a:prstGeom>
        </p:spPr>
        <p:txBody>
          <a:bodyPr/>
          <a:lstStyle/>
          <a:p>
            <a:pPr marL="432000" indent="-324000">
              <a:lnSpc>
                <a:spcPct val="90000"/>
              </a:lnSpc>
              <a:buClr>
                <a:srgbClr val="000000"/>
              </a:buClr>
              <a:buSzPct val="45000"/>
              <a:buFont typeface="Wingdings" charset="2"/>
              <a:buChar char=""/>
            </a:pPr>
            <a:r>
              <a:rPr lang="en-US" sz="1600" b="0" strike="noStrike" spc="-1">
                <a:solidFill>
                  <a:srgbClr val="000000"/>
                </a:solidFill>
                <a:uFill>
                  <a:solidFill>
                    <a:srgbClr val="FFFFFF"/>
                  </a:solidFill>
                </a:uFill>
                <a:latin typeface="Calibri"/>
              </a:rPr>
              <a:t>Edit Master text styles</a:t>
            </a:r>
            <a:endParaRPr lang="en-US" sz="3200" b="0" strike="noStrike" spc="-1">
              <a:solidFill>
                <a:srgbClr val="000000"/>
              </a:solidFill>
              <a:uFill>
                <a:solidFill>
                  <a:srgbClr val="FFFFFF"/>
                </a:solidFill>
              </a:uFill>
              <a:latin typeface="Arial"/>
            </a:endParaRPr>
          </a:p>
        </p:txBody>
      </p:sp>
      <p:sp>
        <p:nvSpPr>
          <p:cNvPr id="318" name="PlaceHolder 4"/>
          <p:cNvSpPr>
            <a:spLocks noGrp="1"/>
          </p:cNvSpPr>
          <p:nvPr>
            <p:ph type="dt"/>
          </p:nvPr>
        </p:nvSpPr>
        <p:spPr>
          <a:xfrm>
            <a:off x="838080" y="6356520"/>
            <a:ext cx="2743200" cy="365040"/>
          </a:xfrm>
          <a:prstGeom prst="rect">
            <a:avLst/>
          </a:prstGeom>
        </p:spPr>
        <p:txBody>
          <a:bodyPr anchor="ctr"/>
          <a:lstStyle/>
          <a:p>
            <a:pPr>
              <a:lnSpc>
                <a:spcPct val="100000"/>
              </a:lnSpc>
            </a:pPr>
            <a:endParaRPr lang="en-US" sz="2400" b="0" strike="noStrike" spc="-1">
              <a:solidFill>
                <a:srgbClr val="000000"/>
              </a:solidFill>
              <a:uFill>
                <a:solidFill>
                  <a:srgbClr val="FFFFFF"/>
                </a:solidFill>
              </a:uFill>
              <a:latin typeface="Times New Roman"/>
            </a:endParaRPr>
          </a:p>
        </p:txBody>
      </p:sp>
      <p:sp>
        <p:nvSpPr>
          <p:cNvPr id="319" name="PlaceHolder 5"/>
          <p:cNvSpPr>
            <a:spLocks noGrp="1"/>
          </p:cNvSpPr>
          <p:nvPr>
            <p:ph type="ftr"/>
          </p:nvPr>
        </p:nvSpPr>
        <p:spPr>
          <a:xfrm>
            <a:off x="4038480" y="6356520"/>
            <a:ext cx="4114800" cy="365040"/>
          </a:xfrm>
          <a:prstGeom prst="rect">
            <a:avLst/>
          </a:prstGeom>
        </p:spPr>
        <p:txBody>
          <a:bodyPr anchor="ctr" anchorCtr="1"/>
          <a:lstStyle/>
          <a:p>
            <a:endParaRPr lang="en-US" sz="2400" b="0" strike="noStrike" spc="-1">
              <a:solidFill>
                <a:srgbClr val="000000"/>
              </a:solidFill>
              <a:uFill>
                <a:solidFill>
                  <a:srgbClr val="FFFFFF"/>
                </a:solidFill>
              </a:uFill>
              <a:latin typeface="Times New Roman"/>
            </a:endParaRPr>
          </a:p>
        </p:txBody>
      </p:sp>
      <p:sp>
        <p:nvSpPr>
          <p:cNvPr id="320" name="PlaceHolder 6"/>
          <p:cNvSpPr>
            <a:spLocks noGrp="1"/>
          </p:cNvSpPr>
          <p:nvPr>
            <p:ph type="sldNum"/>
          </p:nvPr>
        </p:nvSpPr>
        <p:spPr>
          <a:xfrm>
            <a:off x="8610480" y="6356520"/>
            <a:ext cx="2743200" cy="365040"/>
          </a:xfrm>
          <a:prstGeom prst="rect">
            <a:avLst/>
          </a:prstGeom>
        </p:spPr>
        <p:txBody>
          <a:bodyPr anchor="ctr"/>
          <a:lstStyle/>
          <a:p>
            <a:pPr algn="r">
              <a:lnSpc>
                <a:spcPct val="100000"/>
              </a:lnSpc>
            </a:pPr>
            <a:fld id="{25D533A3-996F-457B-BF42-9E93EA11B4C7}" type="slidenum">
              <a:rPr lang="en-US" sz="1200" b="0" strike="noStrike" spc="-1">
                <a:solidFill>
                  <a:srgbClr val="898989"/>
                </a:solidFill>
                <a:uFill>
                  <a:solidFill>
                    <a:srgbClr val="FFFFFF"/>
                  </a:solidFill>
                </a:uFill>
                <a:latin typeface="Calibri"/>
              </a:rPr>
              <a:t>‹#›</a:t>
            </a:fld>
            <a:endParaRPr lang="en-US" sz="2400" b="0" strike="noStrike" spc="-1">
              <a:solidFill>
                <a:srgbClr val="000000"/>
              </a:solidFill>
              <a:uFill>
                <a:solidFill>
                  <a:srgbClr val="FFFFFF"/>
                </a:solidFill>
              </a:uFill>
              <a:latin typeface="Times New Roman"/>
            </a:endParaRPr>
          </a:p>
        </p:txBody>
      </p:sp>
    </p:spTree>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Layout" Target="../slideLayouts/slideLayout3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7.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2.png"/><Relationship Id="rId1" Type="http://schemas.openxmlformats.org/officeDocument/2006/relationships/slideLayout" Target="../slideLayouts/slideLayout37.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37.xml"/><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7.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3" name="TextShape 1"/>
          <p:cNvSpPr txBox="1"/>
          <p:nvPr/>
        </p:nvSpPr>
        <p:spPr>
          <a:xfrm>
            <a:off x="1523880" y="1122480"/>
            <a:ext cx="9144000" cy="2387520"/>
          </a:xfrm>
          <a:prstGeom prst="rect">
            <a:avLst/>
          </a:prstGeom>
          <a:noFill/>
          <a:ln w="12600">
            <a:noFill/>
          </a:ln>
        </p:spPr>
        <p:txBody>
          <a:bodyPr anchor="b" anchorCtr="1"/>
          <a:lstStyle/>
          <a:p>
            <a:pPr algn="ctr">
              <a:lnSpc>
                <a:spcPct val="90000"/>
              </a:lnSpc>
            </a:pPr>
            <a:r>
              <a:rPr lang="en-US" sz="6000" b="0" strike="noStrike" spc="-1">
                <a:solidFill>
                  <a:srgbClr val="000000"/>
                </a:solidFill>
                <a:uFill>
                  <a:solidFill>
                    <a:srgbClr val="FFFFFF"/>
                  </a:solidFill>
                </a:uFill>
                <a:latin typeface="Helvetica Neue"/>
                <a:ea typeface="Helvetica Neue"/>
              </a:rPr>
              <a:t>GraSPI</a:t>
            </a:r>
            <a:endParaRPr lang="en-US" sz="4400" b="0" strike="noStrike" spc="-1">
              <a:solidFill>
                <a:srgbClr val="000000"/>
              </a:solidFill>
              <a:uFill>
                <a:solidFill>
                  <a:srgbClr val="FFFFFF"/>
                </a:solidFill>
              </a:uFill>
              <a:latin typeface="Arial"/>
            </a:endParaRPr>
          </a:p>
        </p:txBody>
      </p:sp>
      <p:sp>
        <p:nvSpPr>
          <p:cNvPr id="474" name="TextShape 2"/>
          <p:cNvSpPr txBox="1"/>
          <p:nvPr/>
        </p:nvSpPr>
        <p:spPr>
          <a:xfrm>
            <a:off x="1523880" y="3853732"/>
            <a:ext cx="9144000" cy="1655640"/>
          </a:xfrm>
          <a:prstGeom prst="rect">
            <a:avLst/>
          </a:prstGeom>
          <a:noFill/>
          <a:ln w="12600">
            <a:noFill/>
          </a:ln>
        </p:spPr>
        <p:txBody>
          <a:bodyPr anchorCtr="1"/>
          <a:lstStyle/>
          <a:p>
            <a:pPr algn="ctr">
              <a:lnSpc>
                <a:spcPct val="90000"/>
              </a:lnSpc>
            </a:pPr>
            <a:r>
              <a:rPr lang="en-US" sz="2400" b="0" strike="noStrike" spc="-1" dirty="0">
                <a:solidFill>
                  <a:srgbClr val="000000"/>
                </a:solidFill>
                <a:uFill>
                  <a:solidFill>
                    <a:srgbClr val="FFFFFF"/>
                  </a:solidFill>
                </a:uFill>
                <a:latin typeface="Helvetica Neue"/>
                <a:ea typeface="Helvetica Neue"/>
              </a:rPr>
              <a:t>Graph-based Structure-Property Identifier</a:t>
            </a:r>
          </a:p>
          <a:p>
            <a:pPr algn="ctr">
              <a:lnSpc>
                <a:spcPct val="90000"/>
              </a:lnSpc>
            </a:pPr>
            <a:endParaRPr lang="en-US" sz="2400" spc="-1" dirty="0">
              <a:solidFill>
                <a:srgbClr val="000000"/>
              </a:solidFill>
              <a:uFill>
                <a:solidFill>
                  <a:srgbClr val="FFFFFF"/>
                </a:solidFill>
              </a:uFill>
              <a:latin typeface="Helvetica Neue"/>
              <a:ea typeface="Helvetica Neue"/>
            </a:endParaRPr>
          </a:p>
          <a:p>
            <a:pPr algn="ctr">
              <a:lnSpc>
                <a:spcPct val="90000"/>
              </a:lnSpc>
            </a:pPr>
            <a:r>
              <a:rPr lang="en-US" sz="2400" b="0" strike="noStrike" spc="-1" dirty="0">
                <a:solidFill>
                  <a:srgbClr val="000000"/>
                </a:solidFill>
                <a:uFill>
                  <a:solidFill>
                    <a:srgbClr val="FFFFFF"/>
                  </a:solidFill>
                </a:uFill>
                <a:latin typeface="Helvetica Neue"/>
                <a:ea typeface="Helvetica Neue"/>
              </a:rPr>
              <a:t>5 phase morphologies</a:t>
            </a:r>
            <a:endParaRPr lang="en-US" sz="3200" b="0" strike="noStrike" spc="-1" dirty="0">
              <a:solidFill>
                <a:srgbClr val="000000"/>
              </a:solidFill>
              <a:uFill>
                <a:solidFill>
                  <a:srgbClr val="FFFFFF"/>
                </a:solidFill>
              </a:uFill>
              <a:latin typeface="Arial"/>
            </a:endParaRPr>
          </a:p>
        </p:txBody>
      </p:sp>
      <p:sp>
        <p:nvSpPr>
          <p:cNvPr id="475" name="TextShape 3"/>
          <p:cNvSpPr txBox="1"/>
          <p:nvPr/>
        </p:nvSpPr>
        <p:spPr>
          <a:xfrm>
            <a:off x="3977947" y="6387120"/>
            <a:ext cx="4304661" cy="369360"/>
          </a:xfrm>
          <a:prstGeom prst="rect">
            <a:avLst/>
          </a:prstGeom>
          <a:noFill/>
          <a:ln>
            <a:noFill/>
          </a:ln>
        </p:spPr>
        <p:txBody>
          <a:bodyPr anchorCtr="1"/>
          <a:lstStyle/>
          <a:p>
            <a:pPr algn="ctr">
              <a:lnSpc>
                <a:spcPct val="100000"/>
              </a:lnSpc>
            </a:pPr>
            <a:r>
              <a:rPr lang="en-US" sz="1800" b="0" strike="noStrike" spc="-1" dirty="0">
                <a:solidFill>
                  <a:srgbClr val="000000"/>
                </a:solidFill>
                <a:uFill>
                  <a:solidFill>
                    <a:srgbClr val="FFFFFF"/>
                  </a:solidFill>
                </a:uFill>
                <a:latin typeface="Calibri"/>
              </a:rPr>
              <a:t>Last updated on March 2023</a:t>
            </a:r>
            <a:endParaRPr lang="en-US" sz="1800" b="0" strike="noStrike" spc="-1" dirty="0">
              <a:solidFill>
                <a:srgbClr val="000000"/>
              </a:solidFill>
              <a:uFill>
                <a:solidFill>
                  <a:srgbClr val="FFFFFF"/>
                </a:solidFill>
              </a:uFill>
              <a:latin typeface="Arial"/>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763E685-1314-1C4F-AB52-6836B076A227}"/>
              </a:ext>
            </a:extLst>
          </p:cNvPr>
          <p:cNvSpPr>
            <a:spLocks noGrp="1"/>
          </p:cNvSpPr>
          <p:nvPr>
            <p:ph type="body"/>
          </p:nvPr>
        </p:nvSpPr>
        <p:spPr>
          <a:xfrm>
            <a:off x="377889" y="392507"/>
            <a:ext cx="6386743" cy="3530189"/>
          </a:xfrm>
        </p:spPr>
        <p:txBody>
          <a:bodyPr/>
          <a:lstStyle/>
          <a:p>
            <a:pPr marL="457200" indent="-457200">
              <a:buFont typeface="+mj-lt"/>
              <a:buAutoNum type="arabicPeriod"/>
            </a:pPr>
            <a:r>
              <a:rPr lang="en-US" sz="1600" dirty="0"/>
              <a:t>Go to folder folder examples/5phaseMorphologies/HIERN</a:t>
            </a:r>
            <a:br>
              <a:rPr lang="en-US" sz="1600" dirty="0"/>
            </a:br>
            <a:r>
              <a:rPr lang="en-US" sz="1600" dirty="0"/>
              <a:t>Input: set of morphologies in the array format</a:t>
            </a:r>
          </a:p>
          <a:p>
            <a:pPr marL="457200" indent="-457200">
              <a:buFont typeface="+mj-lt"/>
              <a:buAutoNum type="arabicPeriod"/>
            </a:pPr>
            <a:r>
              <a:rPr lang="en-US" sz="1600" dirty="0"/>
              <a:t>Execute script </a:t>
            </a:r>
            <a:r>
              <a:rPr lang="en-US" sz="1600" dirty="0" err="1">
                <a:latin typeface="Courier" pitchFamily="2" charset="0"/>
              </a:rPr>
              <a:t>RunTests.sh</a:t>
            </a:r>
            <a:r>
              <a:rPr lang="en-US" sz="1600" dirty="0"/>
              <a:t> </a:t>
            </a:r>
            <a:br>
              <a:rPr lang="en-US" sz="1600" dirty="0"/>
            </a:br>
            <a:r>
              <a:rPr lang="en-US" sz="1600" dirty="0"/>
              <a:t>Outcome: set of descriptors in log file and set of files with distances</a:t>
            </a:r>
          </a:p>
          <a:p>
            <a:pPr marL="457200" indent="-457200">
              <a:buFont typeface="+mj-lt"/>
              <a:buAutoNum type="arabicPeriod"/>
            </a:pPr>
            <a:r>
              <a:rPr lang="en-US" sz="1600" dirty="0"/>
              <a:t>Execute script </a:t>
            </a:r>
            <a:r>
              <a:rPr lang="en-US" sz="1600" dirty="0" err="1">
                <a:latin typeface="Courier" pitchFamily="2" charset="0"/>
              </a:rPr>
              <a:t>PrepareReport.sh</a:t>
            </a:r>
            <a:r>
              <a:rPr lang="en-US" sz="1600" dirty="0"/>
              <a:t> </a:t>
            </a:r>
          </a:p>
          <a:p>
            <a:r>
              <a:rPr lang="en-US" sz="1600" dirty="0"/>
              <a:t>       Outcome: pdf with the report. </a:t>
            </a:r>
          </a:p>
        </p:txBody>
      </p:sp>
      <p:sp>
        <p:nvSpPr>
          <p:cNvPr id="7" name="TextBox 6">
            <a:extLst>
              <a:ext uri="{FF2B5EF4-FFF2-40B4-BE49-F238E27FC236}">
                <a16:creationId xmlns:a16="http://schemas.microsoft.com/office/drawing/2014/main" id="{5595FAB5-F617-CA4C-A56E-832DE322B31E}"/>
              </a:ext>
            </a:extLst>
          </p:cNvPr>
          <p:cNvSpPr txBox="1"/>
          <p:nvPr/>
        </p:nvSpPr>
        <p:spPr>
          <a:xfrm>
            <a:off x="0" y="6492240"/>
            <a:ext cx="5689600" cy="276999"/>
          </a:xfrm>
          <a:prstGeom prst="rect">
            <a:avLst/>
          </a:prstGeom>
          <a:noFill/>
        </p:spPr>
        <p:txBody>
          <a:bodyPr wrap="square" rtlCol="0">
            <a:spAutoFit/>
          </a:bodyPr>
          <a:lstStyle/>
          <a:p>
            <a:r>
              <a:rPr lang="en-US" sz="1200" dirty="0"/>
              <a:t>Source: see folder examples/5phaseMorphologies/HIERN</a:t>
            </a:r>
          </a:p>
        </p:txBody>
      </p:sp>
      <p:sp>
        <p:nvSpPr>
          <p:cNvPr id="9" name="Down Arrow 8">
            <a:extLst>
              <a:ext uri="{FF2B5EF4-FFF2-40B4-BE49-F238E27FC236}">
                <a16:creationId xmlns:a16="http://schemas.microsoft.com/office/drawing/2014/main" id="{E2D46480-33F9-AD4E-9214-2B613122E50B}"/>
              </a:ext>
            </a:extLst>
          </p:cNvPr>
          <p:cNvSpPr/>
          <p:nvPr/>
        </p:nvSpPr>
        <p:spPr>
          <a:xfrm>
            <a:off x="9123680" y="1645920"/>
            <a:ext cx="579120" cy="375920"/>
          </a:xfrm>
          <a:prstGeom prst="downArrow">
            <a:avLst/>
          </a:prstGeom>
          <a:no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Shape 1">
            <a:extLst>
              <a:ext uri="{FF2B5EF4-FFF2-40B4-BE49-F238E27FC236}">
                <a16:creationId xmlns:a16="http://schemas.microsoft.com/office/drawing/2014/main" id="{29943074-2C26-2A42-A485-6D486DE2CC6F}"/>
              </a:ext>
            </a:extLst>
          </p:cNvPr>
          <p:cNvSpPr txBox="1"/>
          <p:nvPr/>
        </p:nvSpPr>
        <p:spPr>
          <a:xfrm>
            <a:off x="587711" y="124142"/>
            <a:ext cx="10515600" cy="1325520"/>
          </a:xfrm>
          <a:prstGeom prst="rect">
            <a:avLst/>
          </a:prstGeom>
          <a:noFill/>
          <a:ln w="12600">
            <a:noFill/>
          </a:ln>
        </p:spPr>
        <p:txBody>
          <a:bodyPr anchor="ctr"/>
          <a:lstStyle/>
          <a:p>
            <a:pPr>
              <a:lnSpc>
                <a:spcPct val="90000"/>
              </a:lnSpc>
            </a:pPr>
            <a:r>
              <a:rPr lang="en-US" sz="3800" b="0" strike="noStrike" spc="-1" dirty="0">
                <a:solidFill>
                  <a:srgbClr val="000000"/>
                </a:solidFill>
                <a:uFill>
                  <a:solidFill>
                    <a:srgbClr val="FFFFFF"/>
                  </a:solidFill>
                </a:uFill>
                <a:latin typeface="Calibri Light"/>
              </a:rPr>
              <a:t>Example of usage</a:t>
            </a:r>
            <a:endParaRPr lang="en-US" sz="3800" b="0" strike="noStrike" spc="-1" dirty="0">
              <a:solidFill>
                <a:srgbClr val="000000"/>
              </a:solidFill>
              <a:uFill>
                <a:solidFill>
                  <a:srgbClr val="FFFFFF"/>
                </a:solidFill>
              </a:uFill>
              <a:latin typeface="Arial"/>
            </a:endParaRPr>
          </a:p>
        </p:txBody>
      </p:sp>
      <p:pic>
        <p:nvPicPr>
          <p:cNvPr id="2" name="Picture 1">
            <a:extLst>
              <a:ext uri="{FF2B5EF4-FFF2-40B4-BE49-F238E27FC236}">
                <a16:creationId xmlns:a16="http://schemas.microsoft.com/office/drawing/2014/main" id="{C6139E9E-F48D-75F3-CB9E-ECA2D6E4F77E}"/>
              </a:ext>
            </a:extLst>
          </p:cNvPr>
          <p:cNvPicPr>
            <a:picLocks noChangeAspect="1"/>
          </p:cNvPicPr>
          <p:nvPr/>
        </p:nvPicPr>
        <p:blipFill>
          <a:blip r:embed="rId2"/>
          <a:stretch>
            <a:fillRect/>
          </a:stretch>
        </p:blipFill>
        <p:spPr>
          <a:xfrm>
            <a:off x="7065622" y="10603"/>
            <a:ext cx="4116116" cy="2146999"/>
          </a:xfrm>
          <a:prstGeom prst="rect">
            <a:avLst/>
          </a:prstGeom>
        </p:spPr>
      </p:pic>
      <p:pic>
        <p:nvPicPr>
          <p:cNvPr id="4" name="Picture 3">
            <a:extLst>
              <a:ext uri="{FF2B5EF4-FFF2-40B4-BE49-F238E27FC236}">
                <a16:creationId xmlns:a16="http://schemas.microsoft.com/office/drawing/2014/main" id="{9C1E63D6-F11B-3E2F-9EBD-C650E7378AA6}"/>
              </a:ext>
            </a:extLst>
          </p:cNvPr>
          <p:cNvPicPr>
            <a:picLocks noChangeAspect="1"/>
          </p:cNvPicPr>
          <p:nvPr/>
        </p:nvPicPr>
        <p:blipFill>
          <a:blip r:embed="rId3"/>
          <a:stretch>
            <a:fillRect/>
          </a:stretch>
        </p:blipFill>
        <p:spPr>
          <a:xfrm>
            <a:off x="6291580" y="2248039"/>
            <a:ext cx="5664200" cy="4521200"/>
          </a:xfrm>
          <a:prstGeom prst="rect">
            <a:avLst/>
          </a:prstGeom>
        </p:spPr>
      </p:pic>
    </p:spTree>
    <p:extLst>
      <p:ext uri="{BB962C8B-B14F-4D97-AF65-F5344CB8AC3E}">
        <p14:creationId xmlns:p14="http://schemas.microsoft.com/office/powerpoint/2010/main" val="4123825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2D36F029-07F8-9CC5-A48A-4879FF88704B}"/>
                  </a:ext>
                </a:extLst>
              </p:cNvPr>
              <p:cNvSpPr txBox="1"/>
              <p:nvPr/>
            </p:nvSpPr>
            <p:spPr>
              <a:xfrm>
                <a:off x="587711" y="1351337"/>
                <a:ext cx="9536379" cy="3877985"/>
              </a:xfrm>
              <a:prstGeom prst="rect">
                <a:avLst/>
              </a:prstGeom>
              <a:noFill/>
            </p:spPr>
            <p:txBody>
              <a:bodyPr wrap="square">
                <a:spAutoFit/>
              </a:bodyPr>
              <a:lstStyle/>
              <a:p>
                <a:pPr lvl="0"/>
                <a:r>
                  <a:rPr lang="en-US" u="sng" dirty="0"/>
                  <a:t>Generation rate </a:t>
                </a:r>
                <a14:m>
                  <m:oMath xmlns:m="http://schemas.openxmlformats.org/officeDocument/2006/math">
                    <m:r>
                      <a:rPr lang="en-US" i="1" u="sng"/>
                      <m:t>𝐺</m:t>
                    </m:r>
                  </m:oMath>
                </a14:m>
                <a:r>
                  <a:rPr lang="en-US" u="sng" dirty="0"/>
                  <a:t>:</a:t>
                </a:r>
                <a:r>
                  <a:rPr lang="en-US" dirty="0"/>
                  <a:t> “the amount of light absorbing material located at a distance less than </a:t>
                </a:r>
                <a14:m>
                  <m:oMath xmlns:m="http://schemas.openxmlformats.org/officeDocument/2006/math">
                    <m:sSub>
                      <m:sSubPr>
                        <m:ctrlPr>
                          <a:rPr lang="en-US" b="1" i="1"/>
                        </m:ctrlPr>
                      </m:sSubPr>
                      <m:e>
                        <m:r>
                          <a:rPr lang="en-US" b="1" i="1"/>
                          <m:t>𝑳</m:t>
                        </m:r>
                      </m:e>
                      <m:sub>
                        <m:r>
                          <a:rPr lang="en-US" b="1" i="1"/>
                          <m:t>𝒓𝒆𝒄</m:t>
                        </m:r>
                      </m:sub>
                    </m:sSub>
                  </m:oMath>
                </a14:m>
                <a:r>
                  <a:rPr lang="en-US" dirty="0"/>
                  <a:t> of a location belonging to both effective charge transport phases”. This includes following mechanisms:</a:t>
                </a:r>
              </a:p>
              <a:p>
                <a:pPr lvl="1"/>
                <a:r>
                  <a:rPr lang="en-US" dirty="0"/>
                  <a:t>Light absorption/exciton generation in the donor (resp. acceptor) crystal (resp.) amorphous phases</a:t>
                </a:r>
              </a:p>
              <a:p>
                <a:pPr lvl="1"/>
                <a:r>
                  <a:rPr lang="en-US" dirty="0"/>
                  <a:t>Charge separation: the exciton must be separated before it recombines. In pure phases (</a:t>
                </a:r>
                <a:r>
                  <a:rPr lang="en-US" b="1" dirty="0" err="1"/>
                  <a:t>Phasetype</a:t>
                </a:r>
                <a:r>
                  <a:rPr lang="en-US" b="1" dirty="0"/>
                  <a:t>=1…4</a:t>
                </a:r>
                <a:r>
                  <a:rPr lang="en-US" dirty="0"/>
                  <a:t>), </a:t>
                </a:r>
                <a14:m>
                  <m:oMath xmlns:m="http://schemas.openxmlformats.org/officeDocument/2006/math">
                    <m:sSub>
                      <m:sSubPr>
                        <m:ctrlPr>
                          <a:rPr lang="en-US" b="1" i="1"/>
                        </m:ctrlPr>
                      </m:sSubPr>
                      <m:e>
                        <m:r>
                          <a:rPr lang="en-US" b="1" i="1"/>
                          <m:t>𝑳</m:t>
                        </m:r>
                      </m:e>
                      <m:sub>
                        <m:r>
                          <a:rPr lang="en-US" b="1" i="1"/>
                          <m:t>𝒓𝒆𝒄</m:t>
                        </m:r>
                      </m:sub>
                    </m:sSub>
                  </m:oMath>
                </a14:m>
                <a:r>
                  <a:rPr lang="en-US" dirty="0"/>
                  <a:t> is finite (typically 10nm for “old” material systems, 50nm for modern D/A blends) and in the amorphous mixed phase (</a:t>
                </a:r>
                <a:r>
                  <a:rPr lang="en-US" b="1" dirty="0" err="1"/>
                  <a:t>Phasetype</a:t>
                </a:r>
                <a:r>
                  <a:rPr lang="en-US" b="1" dirty="0"/>
                  <a:t>=5</a:t>
                </a:r>
                <a:r>
                  <a:rPr lang="en-US" dirty="0"/>
                  <a:t>), </a:t>
                </a:r>
                <a14:m>
                  <m:oMath xmlns:m="http://schemas.openxmlformats.org/officeDocument/2006/math">
                    <m:sSub>
                      <m:sSubPr>
                        <m:ctrlPr>
                          <a:rPr lang="en-US" b="1" i="1"/>
                        </m:ctrlPr>
                      </m:sSubPr>
                      <m:e>
                        <m:r>
                          <a:rPr lang="en-US" b="1" i="1"/>
                          <m:t>𝑳</m:t>
                        </m:r>
                      </m:e>
                      <m:sub>
                        <m:r>
                          <a:rPr lang="en-US" b="1" i="1"/>
                          <m:t>𝒓𝒆𝒄</m:t>
                        </m:r>
                      </m:sub>
                    </m:sSub>
                    <m:r>
                      <a:rPr lang="en-US" b="1" i="1"/>
                      <m:t>=∞</m:t>
                    </m:r>
                  </m:oMath>
                </a14:m>
                <a:r>
                  <a:rPr lang="en-US" dirty="0"/>
                  <a:t>, because we are above the percolation threshold</a:t>
                </a:r>
              </a:p>
              <a:p>
                <a:pPr lvl="1"/>
                <a:r>
                  <a:rPr lang="en-US" dirty="0"/>
                  <a:t>Available </a:t>
                </a:r>
                <a:r>
                  <a:rPr lang="en-US" dirty="0">
                    <a:solidFill>
                      <a:schemeClr val="accent2"/>
                    </a:solidFill>
                  </a:rPr>
                  <a:t>pathway to the electrodes </a:t>
                </a:r>
                <a:r>
                  <a:rPr lang="en-US" dirty="0"/>
                  <a:t>for free charge carriers once they have been generated.</a:t>
                </a:r>
              </a:p>
              <a:p>
                <a:pPr lvl="1"/>
                <a:r>
                  <a:rPr lang="en-US" dirty="0">
                    <a:solidFill>
                      <a:schemeClr val="accent2"/>
                    </a:solidFill>
                  </a:rPr>
                  <a:t>	[OW: to both electrodes or any?]</a:t>
                </a:r>
              </a:p>
              <a:p>
                <a:pPr lvl="0"/>
                <a:endParaRPr lang="en-US" dirty="0"/>
              </a:p>
              <a:p>
                <a:pPr marL="742950" marR="0" lvl="1" indent="-285750" algn="just">
                  <a:spcBef>
                    <a:spcPts val="0"/>
                  </a:spcBef>
                  <a:spcAft>
                    <a:spcPts val="300"/>
                  </a:spcAft>
                  <a:buFont typeface="Courier New" panose="02070309020205020404" pitchFamily="49" charset="0"/>
                  <a:buChar char="o"/>
                </a:pP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p:txBody>
          </p:sp>
        </mc:Choice>
        <mc:Fallback>
          <p:sp>
            <p:nvSpPr>
              <p:cNvPr id="8" name="TextBox 7">
                <a:extLst>
                  <a:ext uri="{FF2B5EF4-FFF2-40B4-BE49-F238E27FC236}">
                    <a16:creationId xmlns:a16="http://schemas.microsoft.com/office/drawing/2014/main" id="{2D36F029-07F8-9CC5-A48A-4879FF88704B}"/>
                  </a:ext>
                </a:extLst>
              </p:cNvPr>
              <p:cNvSpPr txBox="1">
                <a:spLocks noRot="1" noChangeAspect="1" noMove="1" noResize="1" noEditPoints="1" noAdjustHandles="1" noChangeArrowheads="1" noChangeShapeType="1" noTextEdit="1"/>
              </p:cNvSpPr>
              <p:nvPr/>
            </p:nvSpPr>
            <p:spPr>
              <a:xfrm>
                <a:off x="587711" y="1351337"/>
                <a:ext cx="9536379" cy="3877985"/>
              </a:xfrm>
              <a:prstGeom prst="rect">
                <a:avLst/>
              </a:prstGeom>
              <a:blipFill>
                <a:blip r:embed="rId2"/>
                <a:stretch>
                  <a:fillRect l="-532" t="-654" r="-532"/>
                </a:stretch>
              </a:blipFill>
            </p:spPr>
            <p:txBody>
              <a:bodyPr/>
              <a:lstStyle/>
              <a:p>
                <a:r>
                  <a:rPr lang="en-US">
                    <a:noFill/>
                  </a:rPr>
                  <a:t> </a:t>
                </a:r>
              </a:p>
            </p:txBody>
          </p:sp>
        </mc:Fallback>
      </mc:AlternateContent>
      <p:sp>
        <p:nvSpPr>
          <p:cNvPr id="9" name="TextShape 1">
            <a:extLst>
              <a:ext uri="{FF2B5EF4-FFF2-40B4-BE49-F238E27FC236}">
                <a16:creationId xmlns:a16="http://schemas.microsoft.com/office/drawing/2014/main" id="{B2615D64-C864-C21B-2C03-CD14F3FC267F}"/>
              </a:ext>
            </a:extLst>
          </p:cNvPr>
          <p:cNvSpPr txBox="1"/>
          <p:nvPr/>
        </p:nvSpPr>
        <p:spPr>
          <a:xfrm>
            <a:off x="587711" y="124142"/>
            <a:ext cx="10515600" cy="1325520"/>
          </a:xfrm>
          <a:prstGeom prst="rect">
            <a:avLst/>
          </a:prstGeom>
          <a:noFill/>
          <a:ln w="12600">
            <a:noFill/>
          </a:ln>
        </p:spPr>
        <p:txBody>
          <a:bodyPr anchor="ctr"/>
          <a:lstStyle/>
          <a:p>
            <a:pPr>
              <a:lnSpc>
                <a:spcPct val="90000"/>
              </a:lnSpc>
            </a:pPr>
            <a:r>
              <a:rPr lang="en-US" sz="3800" b="0" strike="noStrike" spc="-1" dirty="0">
                <a:solidFill>
                  <a:srgbClr val="000000"/>
                </a:solidFill>
                <a:uFill>
                  <a:solidFill>
                    <a:srgbClr val="FFFFFF"/>
                  </a:solidFill>
                </a:uFill>
                <a:latin typeface="Calibri Light"/>
              </a:rPr>
              <a:t>Translate descriptors to graph characteristics</a:t>
            </a:r>
          </a:p>
        </p:txBody>
      </p:sp>
      <p:sp>
        <p:nvSpPr>
          <p:cNvPr id="10" name="TextBox 9">
            <a:extLst>
              <a:ext uri="{FF2B5EF4-FFF2-40B4-BE49-F238E27FC236}">
                <a16:creationId xmlns:a16="http://schemas.microsoft.com/office/drawing/2014/main" id="{868FE9A1-1B99-3CD4-EF4E-0C81E7E1FB2E}"/>
              </a:ext>
            </a:extLst>
          </p:cNvPr>
          <p:cNvSpPr txBox="1"/>
          <p:nvPr/>
        </p:nvSpPr>
        <p:spPr>
          <a:xfrm>
            <a:off x="690187" y="5229322"/>
            <a:ext cx="2980368" cy="923330"/>
          </a:xfrm>
          <a:prstGeom prst="rect">
            <a:avLst/>
          </a:prstGeom>
          <a:noFill/>
        </p:spPr>
        <p:txBody>
          <a:bodyPr wrap="none" rtlCol="0">
            <a:spAutoFit/>
          </a:bodyPr>
          <a:lstStyle/>
          <a:p>
            <a:r>
              <a:rPr lang="en-US" dirty="0" err="1"/>
              <a:t>DistancesBlackToGreen</a:t>
            </a:r>
            <a:endParaRPr lang="en-US" dirty="0"/>
          </a:p>
          <a:p>
            <a:r>
              <a:rPr lang="en-US" dirty="0" err="1"/>
              <a:t>DistancesOrangeToPurple</a:t>
            </a:r>
            <a:endParaRPr lang="en-US" dirty="0"/>
          </a:p>
          <a:p>
            <a:endParaRPr lang="en-US" dirty="0"/>
          </a:p>
        </p:txBody>
      </p:sp>
      <p:pic>
        <p:nvPicPr>
          <p:cNvPr id="11" name="Picture 10">
            <a:extLst>
              <a:ext uri="{FF2B5EF4-FFF2-40B4-BE49-F238E27FC236}">
                <a16:creationId xmlns:a16="http://schemas.microsoft.com/office/drawing/2014/main" id="{87E28BC5-B111-72C3-2445-0E31348B7E72}"/>
              </a:ext>
            </a:extLst>
          </p:cNvPr>
          <p:cNvPicPr>
            <a:picLocks noChangeAspect="1"/>
          </p:cNvPicPr>
          <p:nvPr/>
        </p:nvPicPr>
        <p:blipFill>
          <a:blip r:embed="rId3"/>
          <a:stretch>
            <a:fillRect/>
          </a:stretch>
        </p:blipFill>
        <p:spPr>
          <a:xfrm>
            <a:off x="7284326" y="4328894"/>
            <a:ext cx="4728998" cy="2419291"/>
          </a:xfrm>
          <a:prstGeom prst="rect">
            <a:avLst/>
          </a:prstGeom>
        </p:spPr>
      </p:pic>
      <p:pic>
        <p:nvPicPr>
          <p:cNvPr id="12" name="Picture 11">
            <a:extLst>
              <a:ext uri="{FF2B5EF4-FFF2-40B4-BE49-F238E27FC236}">
                <a16:creationId xmlns:a16="http://schemas.microsoft.com/office/drawing/2014/main" id="{32C3225B-6C4D-4209-EF07-F1EA139289FE}"/>
              </a:ext>
            </a:extLst>
          </p:cNvPr>
          <p:cNvPicPr>
            <a:picLocks noChangeAspect="1"/>
          </p:cNvPicPr>
          <p:nvPr/>
        </p:nvPicPr>
        <p:blipFill>
          <a:blip r:embed="rId4"/>
          <a:stretch>
            <a:fillRect/>
          </a:stretch>
        </p:blipFill>
        <p:spPr>
          <a:xfrm>
            <a:off x="10650935" y="1706151"/>
            <a:ext cx="1362389" cy="2162199"/>
          </a:xfrm>
          <a:prstGeom prst="rect">
            <a:avLst/>
          </a:prstGeom>
        </p:spPr>
      </p:pic>
    </p:spTree>
    <p:extLst>
      <p:ext uri="{BB962C8B-B14F-4D97-AF65-F5344CB8AC3E}">
        <p14:creationId xmlns:p14="http://schemas.microsoft.com/office/powerpoint/2010/main" val="8330975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2D36F029-07F8-9CC5-A48A-4879FF88704B}"/>
                  </a:ext>
                </a:extLst>
              </p:cNvPr>
              <p:cNvSpPr txBox="1"/>
              <p:nvPr/>
            </p:nvSpPr>
            <p:spPr>
              <a:xfrm>
                <a:off x="690187" y="1168877"/>
                <a:ext cx="10310648" cy="2862322"/>
              </a:xfrm>
              <a:prstGeom prst="rect">
                <a:avLst/>
              </a:prstGeom>
              <a:noFill/>
            </p:spPr>
            <p:txBody>
              <a:bodyPr wrap="square">
                <a:spAutoFit/>
              </a:bodyPr>
              <a:lstStyle/>
              <a:p>
                <a:pPr lvl="0"/>
                <a:r>
                  <a:rPr lang="en-US" u="sng" dirty="0"/>
                  <a:t>Recombination rate </a:t>
                </a:r>
                <a14:m>
                  <m:oMath xmlns:m="http://schemas.openxmlformats.org/officeDocument/2006/math">
                    <m:sSub>
                      <m:sSubPr>
                        <m:ctrlPr>
                          <a:rPr lang="en-US" i="1" u="sng">
                            <a:latin typeface="Cambria Math" panose="02040503050406030204" pitchFamily="18" charset="0"/>
                          </a:rPr>
                        </m:ctrlPr>
                      </m:sSubPr>
                      <m:e>
                        <m:r>
                          <a:rPr lang="en-US" i="1" u="sng">
                            <a:latin typeface="Cambria Math" panose="02040503050406030204" pitchFamily="18" charset="0"/>
                          </a:rPr>
                          <m:t>𝑘</m:t>
                        </m:r>
                      </m:e>
                      <m:sub>
                        <m:r>
                          <a:rPr lang="en-US" i="1" u="sng">
                            <a:latin typeface="Cambria Math" panose="02040503050406030204" pitchFamily="18" charset="0"/>
                          </a:rPr>
                          <m:t>𝑟𝑒𝑐</m:t>
                        </m:r>
                      </m:sub>
                    </m:sSub>
                  </m:oMath>
                </a14:m>
                <a:r>
                  <a:rPr lang="en-US" u="sng" dirty="0"/>
                  <a:t>:</a:t>
                </a:r>
                <a:r>
                  <a:rPr lang="en-US" dirty="0"/>
                  <a:t> “the number of nodes belonging to both effective transport phases”. The hypothesis is that recombination is dominated by geminate recombination of free charge carriers. These charge carriers can only meet at the locations that are common to the respective effective transport phases:</a:t>
                </a:r>
              </a:p>
              <a:p>
                <a:pPr lvl="1"/>
                <a:r>
                  <a:rPr lang="en-US" dirty="0"/>
                  <a:t>The amorphous mixed phase nodes included in both effective transport phases,</a:t>
                </a:r>
              </a:p>
              <a:p>
                <a:pPr lvl="1"/>
                <a:r>
                  <a:rPr lang="en-US" dirty="0"/>
                  <a:t>Number of grey vertices with pathways to </a:t>
                </a:r>
                <a:r>
                  <a:rPr lang="en-US" dirty="0">
                    <a:solidFill>
                      <a:schemeClr val="accent2"/>
                    </a:solidFill>
                  </a:rPr>
                  <a:t>BOTH </a:t>
                </a:r>
                <a:r>
                  <a:rPr lang="en-US" dirty="0"/>
                  <a:t>electrodes? </a:t>
                </a:r>
                <a:r>
                  <a:rPr lang="en-US" dirty="0">
                    <a:solidFill>
                      <a:schemeClr val="accent2"/>
                    </a:solidFill>
                  </a:rPr>
                  <a:t>(or any electrode?)</a:t>
                </a:r>
              </a:p>
              <a:p>
                <a:pPr lvl="1"/>
                <a:r>
                  <a:rPr lang="en-US" dirty="0"/>
                  <a:t>The interfacial nodes between the two effective transport phases.</a:t>
                </a:r>
              </a:p>
              <a:p>
                <a:pPr lvl="1"/>
                <a:r>
                  <a:rPr lang="en-US" dirty="0"/>
                  <a:t>	number of GREEN vertices with pathways to </a:t>
                </a:r>
                <a:r>
                  <a:rPr lang="en-US" dirty="0">
                    <a:solidFill>
                      <a:schemeClr val="accent2"/>
                    </a:solidFill>
                  </a:rPr>
                  <a:t>BOTH</a:t>
                </a:r>
                <a:r>
                  <a:rPr lang="en-US" dirty="0"/>
                  <a:t> electrodes?</a:t>
                </a:r>
              </a:p>
              <a:p>
                <a:pPr lvl="1"/>
                <a:r>
                  <a:rPr lang="en-US" dirty="0"/>
                  <a:t>	number of </a:t>
                </a:r>
                <a:r>
                  <a:rPr lang="en-US" dirty="0" err="1"/>
                  <a:t>Lgreen</a:t>
                </a:r>
                <a:r>
                  <a:rPr lang="en-US" dirty="0"/>
                  <a:t> vertices</a:t>
                </a:r>
              </a:p>
              <a:p>
                <a:pPr lvl="1"/>
                <a:r>
                  <a:rPr lang="en-US" dirty="0"/>
                  <a:t>	</a:t>
                </a:r>
              </a:p>
            </p:txBody>
          </p:sp>
        </mc:Choice>
        <mc:Fallback>
          <p:sp>
            <p:nvSpPr>
              <p:cNvPr id="8" name="TextBox 7">
                <a:extLst>
                  <a:ext uri="{FF2B5EF4-FFF2-40B4-BE49-F238E27FC236}">
                    <a16:creationId xmlns:a16="http://schemas.microsoft.com/office/drawing/2014/main" id="{2D36F029-07F8-9CC5-A48A-4879FF88704B}"/>
                  </a:ext>
                </a:extLst>
              </p:cNvPr>
              <p:cNvSpPr txBox="1">
                <a:spLocks noRot="1" noChangeAspect="1" noMove="1" noResize="1" noEditPoints="1" noAdjustHandles="1" noChangeArrowheads="1" noChangeShapeType="1" noTextEdit="1"/>
              </p:cNvSpPr>
              <p:nvPr/>
            </p:nvSpPr>
            <p:spPr>
              <a:xfrm>
                <a:off x="690187" y="1168877"/>
                <a:ext cx="10310648" cy="2862322"/>
              </a:xfrm>
              <a:prstGeom prst="rect">
                <a:avLst/>
              </a:prstGeom>
              <a:blipFill>
                <a:blip r:embed="rId2"/>
                <a:stretch>
                  <a:fillRect l="-492" t="-1327"/>
                </a:stretch>
              </a:blipFill>
            </p:spPr>
            <p:txBody>
              <a:bodyPr/>
              <a:lstStyle/>
              <a:p>
                <a:r>
                  <a:rPr lang="en-US">
                    <a:noFill/>
                  </a:rPr>
                  <a:t> </a:t>
                </a:r>
              </a:p>
            </p:txBody>
          </p:sp>
        </mc:Fallback>
      </mc:AlternateContent>
      <p:sp>
        <p:nvSpPr>
          <p:cNvPr id="9" name="TextShape 1">
            <a:extLst>
              <a:ext uri="{FF2B5EF4-FFF2-40B4-BE49-F238E27FC236}">
                <a16:creationId xmlns:a16="http://schemas.microsoft.com/office/drawing/2014/main" id="{B2615D64-C864-C21B-2C03-CD14F3FC267F}"/>
              </a:ext>
            </a:extLst>
          </p:cNvPr>
          <p:cNvSpPr txBox="1"/>
          <p:nvPr/>
        </p:nvSpPr>
        <p:spPr>
          <a:xfrm>
            <a:off x="587711" y="260777"/>
            <a:ext cx="10515600" cy="1325520"/>
          </a:xfrm>
          <a:prstGeom prst="rect">
            <a:avLst/>
          </a:prstGeom>
          <a:noFill/>
          <a:ln w="12600">
            <a:noFill/>
          </a:ln>
        </p:spPr>
        <p:txBody>
          <a:bodyPr anchor="ctr"/>
          <a:lstStyle/>
          <a:p>
            <a:pPr>
              <a:lnSpc>
                <a:spcPct val="90000"/>
              </a:lnSpc>
            </a:pPr>
            <a:r>
              <a:rPr lang="en-US" sz="3800" b="0" strike="noStrike" spc="-1" dirty="0">
                <a:solidFill>
                  <a:srgbClr val="000000"/>
                </a:solidFill>
                <a:uFill>
                  <a:solidFill>
                    <a:srgbClr val="FFFFFF"/>
                  </a:solidFill>
                </a:uFill>
                <a:latin typeface="Calibri Light"/>
              </a:rPr>
              <a:t>Translate descriptors to graph characteristics</a:t>
            </a:r>
          </a:p>
        </p:txBody>
      </p:sp>
      <p:pic>
        <p:nvPicPr>
          <p:cNvPr id="2" name="Picture 1">
            <a:extLst>
              <a:ext uri="{FF2B5EF4-FFF2-40B4-BE49-F238E27FC236}">
                <a16:creationId xmlns:a16="http://schemas.microsoft.com/office/drawing/2014/main" id="{B52CD29F-11AC-5241-5E38-0A18985CF0C1}"/>
              </a:ext>
            </a:extLst>
          </p:cNvPr>
          <p:cNvPicPr>
            <a:picLocks noChangeAspect="1"/>
          </p:cNvPicPr>
          <p:nvPr/>
        </p:nvPicPr>
        <p:blipFill>
          <a:blip r:embed="rId3"/>
          <a:stretch>
            <a:fillRect/>
          </a:stretch>
        </p:blipFill>
        <p:spPr>
          <a:xfrm>
            <a:off x="7284326" y="4328894"/>
            <a:ext cx="4728998" cy="2419291"/>
          </a:xfrm>
          <a:prstGeom prst="rect">
            <a:avLst/>
          </a:prstGeom>
        </p:spPr>
      </p:pic>
      <p:pic>
        <p:nvPicPr>
          <p:cNvPr id="3" name="Picture 2">
            <a:extLst>
              <a:ext uri="{FF2B5EF4-FFF2-40B4-BE49-F238E27FC236}">
                <a16:creationId xmlns:a16="http://schemas.microsoft.com/office/drawing/2014/main" id="{202B4DFF-D9FA-8C2A-657D-5CA312985CF6}"/>
              </a:ext>
            </a:extLst>
          </p:cNvPr>
          <p:cNvPicPr>
            <a:picLocks noChangeAspect="1"/>
          </p:cNvPicPr>
          <p:nvPr/>
        </p:nvPicPr>
        <p:blipFill>
          <a:blip r:embed="rId4"/>
          <a:stretch>
            <a:fillRect/>
          </a:stretch>
        </p:blipFill>
        <p:spPr>
          <a:xfrm>
            <a:off x="10650935" y="1706151"/>
            <a:ext cx="1362389" cy="2162199"/>
          </a:xfrm>
          <a:prstGeom prst="rect">
            <a:avLst/>
          </a:prstGeom>
        </p:spPr>
      </p:pic>
    </p:spTree>
    <p:extLst>
      <p:ext uri="{BB962C8B-B14F-4D97-AF65-F5344CB8AC3E}">
        <p14:creationId xmlns:p14="http://schemas.microsoft.com/office/powerpoint/2010/main" val="28201899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8" name="TextBox 7">
                <a:extLst>
                  <a:ext uri="{FF2B5EF4-FFF2-40B4-BE49-F238E27FC236}">
                    <a16:creationId xmlns:a16="http://schemas.microsoft.com/office/drawing/2014/main" id="{2D36F029-07F8-9CC5-A48A-4879FF88704B}"/>
                  </a:ext>
                </a:extLst>
              </p:cNvPr>
              <p:cNvSpPr txBox="1"/>
              <p:nvPr/>
            </p:nvSpPr>
            <p:spPr>
              <a:xfrm>
                <a:off x="690187" y="1168877"/>
                <a:ext cx="10310648" cy="1661993"/>
              </a:xfrm>
              <a:prstGeom prst="rect">
                <a:avLst/>
              </a:prstGeom>
              <a:noFill/>
            </p:spPr>
            <p:txBody>
              <a:bodyPr wrap="square">
                <a:spAutoFit/>
              </a:bodyPr>
              <a:lstStyle/>
              <a:p>
                <a:pPr lvl="0"/>
                <a:r>
                  <a:rPr lang="en-US" u="sng" dirty="0"/>
                  <a:t>Free charge carrier mobilities </a:t>
                </a:r>
                <a14:m>
                  <m:oMath xmlns:m="http://schemas.openxmlformats.org/officeDocument/2006/math">
                    <m:sSub>
                      <m:sSubPr>
                        <m:ctrlPr>
                          <a:rPr lang="en-US" i="1" u="sng">
                            <a:latin typeface="Cambria Math" panose="02040503050406030204" pitchFamily="18" charset="0"/>
                          </a:rPr>
                        </m:ctrlPr>
                      </m:sSubPr>
                      <m:e>
                        <m:r>
                          <a:rPr lang="en-US" i="1" u="sng">
                            <a:latin typeface="Cambria Math" panose="02040503050406030204" pitchFamily="18" charset="0"/>
                          </a:rPr>
                          <m:t>𝜇</m:t>
                        </m:r>
                      </m:e>
                      <m:sub>
                        <m:r>
                          <a:rPr lang="en-US" i="1" u="sng">
                            <a:latin typeface="Cambria Math" panose="02040503050406030204" pitchFamily="18" charset="0"/>
                          </a:rPr>
                          <m:t>𝑒</m:t>
                        </m:r>
                      </m:sub>
                    </m:sSub>
                    <m:r>
                      <a:rPr lang="en-US" i="1" u="sng">
                        <a:latin typeface="Cambria Math" panose="02040503050406030204" pitchFamily="18" charset="0"/>
                      </a:rPr>
                      <m:t>,</m:t>
                    </m:r>
                    <m:sSub>
                      <m:sSubPr>
                        <m:ctrlPr>
                          <a:rPr lang="en-US" i="1" u="sng">
                            <a:latin typeface="Cambria Math" panose="02040503050406030204" pitchFamily="18" charset="0"/>
                          </a:rPr>
                        </m:ctrlPr>
                      </m:sSubPr>
                      <m:e>
                        <m:r>
                          <a:rPr lang="en-US" i="1" u="sng">
                            <a:latin typeface="Cambria Math" panose="02040503050406030204" pitchFamily="18" charset="0"/>
                          </a:rPr>
                          <m:t>𝜇</m:t>
                        </m:r>
                      </m:e>
                      <m:sub>
                        <m:r>
                          <a:rPr lang="en-US" i="1" u="sng">
                            <a:latin typeface="Cambria Math" panose="02040503050406030204" pitchFamily="18" charset="0"/>
                          </a:rPr>
                          <m:t>h</m:t>
                        </m:r>
                      </m:sub>
                    </m:sSub>
                  </m:oMath>
                </a14:m>
                <a:r>
                  <a:rPr lang="en-US" dirty="0"/>
                  <a:t>: “the average hole (resp. electron) mobility” in the effective transport phase. A local mobility will be defined that is supposed to be “high” in crystalline phases (independent of crystal orientation for now) and “low” in amorphous phases, and it will be projected along the vertical direction (see below), which allows to take into account the effect of tortuosity of the pathways to the electrodes.</a:t>
                </a:r>
              </a:p>
              <a:p>
                <a:pPr marL="742950" marR="0" lvl="1" indent="-285750" algn="just">
                  <a:spcBef>
                    <a:spcPts val="0"/>
                  </a:spcBef>
                  <a:spcAft>
                    <a:spcPts val="300"/>
                  </a:spcAft>
                  <a:buFont typeface="Courier New" panose="02070309020205020404" pitchFamily="49" charset="0"/>
                  <a:buChar char="o"/>
                </a:pP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p:txBody>
          </p:sp>
        </mc:Choice>
        <mc:Fallback>
          <p:sp>
            <p:nvSpPr>
              <p:cNvPr id="8" name="TextBox 7">
                <a:extLst>
                  <a:ext uri="{FF2B5EF4-FFF2-40B4-BE49-F238E27FC236}">
                    <a16:creationId xmlns:a16="http://schemas.microsoft.com/office/drawing/2014/main" id="{2D36F029-07F8-9CC5-A48A-4879FF88704B}"/>
                  </a:ext>
                </a:extLst>
              </p:cNvPr>
              <p:cNvSpPr txBox="1">
                <a:spLocks noRot="1" noChangeAspect="1" noMove="1" noResize="1" noEditPoints="1" noAdjustHandles="1" noChangeArrowheads="1" noChangeShapeType="1" noTextEdit="1"/>
              </p:cNvSpPr>
              <p:nvPr/>
            </p:nvSpPr>
            <p:spPr>
              <a:xfrm>
                <a:off x="690187" y="1168877"/>
                <a:ext cx="10310648" cy="1661993"/>
              </a:xfrm>
              <a:prstGeom prst="rect">
                <a:avLst/>
              </a:prstGeom>
              <a:blipFill>
                <a:blip r:embed="rId2"/>
                <a:stretch>
                  <a:fillRect l="-492" t="-2290"/>
                </a:stretch>
              </a:blipFill>
            </p:spPr>
            <p:txBody>
              <a:bodyPr/>
              <a:lstStyle/>
              <a:p>
                <a:r>
                  <a:rPr lang="en-US">
                    <a:noFill/>
                  </a:rPr>
                  <a:t> </a:t>
                </a:r>
              </a:p>
            </p:txBody>
          </p:sp>
        </mc:Fallback>
      </mc:AlternateContent>
      <p:sp>
        <p:nvSpPr>
          <p:cNvPr id="9" name="TextShape 1">
            <a:extLst>
              <a:ext uri="{FF2B5EF4-FFF2-40B4-BE49-F238E27FC236}">
                <a16:creationId xmlns:a16="http://schemas.microsoft.com/office/drawing/2014/main" id="{B2615D64-C864-C21B-2C03-CD14F3FC267F}"/>
              </a:ext>
            </a:extLst>
          </p:cNvPr>
          <p:cNvSpPr txBox="1"/>
          <p:nvPr/>
        </p:nvSpPr>
        <p:spPr>
          <a:xfrm>
            <a:off x="587711" y="124142"/>
            <a:ext cx="10515600" cy="1325520"/>
          </a:xfrm>
          <a:prstGeom prst="rect">
            <a:avLst/>
          </a:prstGeom>
          <a:noFill/>
          <a:ln w="12600">
            <a:noFill/>
          </a:ln>
        </p:spPr>
        <p:txBody>
          <a:bodyPr anchor="ctr"/>
          <a:lstStyle/>
          <a:p>
            <a:pPr>
              <a:lnSpc>
                <a:spcPct val="90000"/>
              </a:lnSpc>
            </a:pPr>
            <a:r>
              <a:rPr lang="en-US" sz="3800" b="0" strike="noStrike" spc="-1" dirty="0">
                <a:solidFill>
                  <a:srgbClr val="000000"/>
                </a:solidFill>
                <a:uFill>
                  <a:solidFill>
                    <a:srgbClr val="FFFFFF"/>
                  </a:solidFill>
                </a:uFill>
                <a:latin typeface="Calibri Light"/>
              </a:rPr>
              <a:t>Translate descriptors to graph characteristics</a:t>
            </a:r>
          </a:p>
        </p:txBody>
      </p:sp>
      <p:sp>
        <p:nvSpPr>
          <p:cNvPr id="3" name="TextBox 2">
            <a:extLst>
              <a:ext uri="{FF2B5EF4-FFF2-40B4-BE49-F238E27FC236}">
                <a16:creationId xmlns:a16="http://schemas.microsoft.com/office/drawing/2014/main" id="{D3954BD6-0B51-D172-9F18-73CF6BFD38F6}"/>
              </a:ext>
            </a:extLst>
          </p:cNvPr>
          <p:cNvSpPr txBox="1"/>
          <p:nvPr/>
        </p:nvSpPr>
        <p:spPr>
          <a:xfrm>
            <a:off x="1135117" y="5517931"/>
            <a:ext cx="847348" cy="369332"/>
          </a:xfrm>
          <a:prstGeom prst="rect">
            <a:avLst/>
          </a:prstGeom>
          <a:noFill/>
        </p:spPr>
        <p:txBody>
          <a:bodyPr wrap="none" rtlCol="0">
            <a:spAutoFit/>
          </a:bodyPr>
          <a:lstStyle/>
          <a:p>
            <a:r>
              <a:rPr lang="en-US" dirty="0"/>
              <a:t>TODO</a:t>
            </a:r>
          </a:p>
        </p:txBody>
      </p:sp>
    </p:spTree>
    <p:extLst>
      <p:ext uri="{BB962C8B-B14F-4D97-AF65-F5344CB8AC3E}">
        <p14:creationId xmlns:p14="http://schemas.microsoft.com/office/powerpoint/2010/main" val="3475214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6">
            <a:extLst>
              <a:ext uri="{FF2B5EF4-FFF2-40B4-BE49-F238E27FC236}">
                <a16:creationId xmlns:a16="http://schemas.microsoft.com/office/drawing/2014/main" id="{078B6BE7-4BD7-1543-9333-1CC7A48C9829}"/>
              </a:ext>
            </a:extLst>
          </p:cNvPr>
          <p:cNvSpPr txBox="1"/>
          <p:nvPr/>
        </p:nvSpPr>
        <p:spPr>
          <a:xfrm>
            <a:off x="3365458" y="869774"/>
            <a:ext cx="755335"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Graph</a:t>
            </a:r>
          </a:p>
        </p:txBody>
      </p:sp>
      <p:sp>
        <p:nvSpPr>
          <p:cNvPr id="11" name="TextBox 17">
            <a:extLst>
              <a:ext uri="{FF2B5EF4-FFF2-40B4-BE49-F238E27FC236}">
                <a16:creationId xmlns:a16="http://schemas.microsoft.com/office/drawing/2014/main" id="{3AE23A05-22A6-E046-B48A-B252567B457E}"/>
              </a:ext>
            </a:extLst>
          </p:cNvPr>
          <p:cNvSpPr txBox="1"/>
          <p:nvPr/>
        </p:nvSpPr>
        <p:spPr>
          <a:xfrm>
            <a:off x="403570" y="869774"/>
            <a:ext cx="1514132"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Microstructure</a:t>
            </a:r>
          </a:p>
        </p:txBody>
      </p:sp>
      <p:sp>
        <p:nvSpPr>
          <p:cNvPr id="17" name="TextBox 214">
            <a:extLst>
              <a:ext uri="{FF2B5EF4-FFF2-40B4-BE49-F238E27FC236}">
                <a16:creationId xmlns:a16="http://schemas.microsoft.com/office/drawing/2014/main" id="{C1B9C31B-51FE-9B45-B4CD-5F0027519D1B}"/>
              </a:ext>
            </a:extLst>
          </p:cNvPr>
          <p:cNvSpPr txBox="1"/>
          <p:nvPr/>
        </p:nvSpPr>
        <p:spPr>
          <a:xfrm>
            <a:off x="73275" y="5780782"/>
            <a:ext cx="10985035" cy="107721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Steps involved:</a:t>
            </a:r>
          </a:p>
          <a:p>
            <a:pPr marL="285750" indent="-285750">
              <a:buFontTx/>
              <a:buChar char="-"/>
            </a:pPr>
            <a:r>
              <a:rPr lang="en-US" sz="1600" dirty="0">
                <a:latin typeface="Helvetica Neue" charset="0"/>
                <a:ea typeface="Helvetica Neue" charset="0"/>
                <a:cs typeface="Helvetica Neue" charset="0"/>
              </a:rPr>
              <a:t>For each voxel in the microstructure image create vertex in graph</a:t>
            </a:r>
          </a:p>
          <a:p>
            <a:pPr marL="285750" indent="-285750">
              <a:buFontTx/>
              <a:buChar char="-"/>
            </a:pPr>
            <a:r>
              <a:rPr lang="en-US" sz="1600" dirty="0">
                <a:latin typeface="Helvetica Neue" charset="0"/>
                <a:ea typeface="Helvetica Neue" charset="0"/>
                <a:cs typeface="Helvetica Neue" charset="0"/>
              </a:rPr>
              <a:t>Connect vertices in the graph following neighborhood of the image (first and second order neighbors)</a:t>
            </a:r>
          </a:p>
          <a:p>
            <a:pPr marL="285750" indent="-285750">
              <a:buFontTx/>
              <a:buChar char="-"/>
            </a:pPr>
            <a:endParaRPr lang="en-US" sz="1600" dirty="0">
              <a:latin typeface="Helvetica Neue" charset="0"/>
              <a:ea typeface="Helvetica Neue" charset="0"/>
              <a:cs typeface="Helvetica Neue" charset="0"/>
            </a:endParaRPr>
          </a:p>
        </p:txBody>
      </p:sp>
      <p:sp>
        <p:nvSpPr>
          <p:cNvPr id="216" name="TextShape 1">
            <a:extLst>
              <a:ext uri="{FF2B5EF4-FFF2-40B4-BE49-F238E27FC236}">
                <a16:creationId xmlns:a16="http://schemas.microsoft.com/office/drawing/2014/main" id="{5B28A151-3E95-2F4E-AFE6-AFD95A27C1FE}"/>
              </a:ext>
            </a:extLst>
          </p:cNvPr>
          <p:cNvSpPr txBox="1"/>
          <p:nvPr/>
        </p:nvSpPr>
        <p:spPr>
          <a:xfrm>
            <a:off x="202889" y="-218908"/>
            <a:ext cx="10515600" cy="1325520"/>
          </a:xfrm>
          <a:prstGeom prst="rect">
            <a:avLst/>
          </a:prstGeom>
          <a:noFill/>
          <a:ln w="12600">
            <a:noFill/>
          </a:ln>
        </p:spPr>
        <p:txBody>
          <a:bodyPr anchor="ctr"/>
          <a:lstStyle/>
          <a:p>
            <a:pPr>
              <a:lnSpc>
                <a:spcPct val="90000"/>
              </a:lnSpc>
            </a:pPr>
            <a:r>
              <a:rPr lang="en-US" sz="4400" b="0" strike="noStrike" spc="-1" dirty="0">
                <a:solidFill>
                  <a:srgbClr val="000000"/>
                </a:solidFill>
                <a:uFill>
                  <a:solidFill>
                    <a:srgbClr val="FFFFFF"/>
                  </a:solidFill>
                </a:uFill>
                <a:latin typeface="Calibri Light"/>
              </a:rPr>
              <a:t>Morphology to graph transformation</a:t>
            </a:r>
            <a:endParaRPr lang="en-US" sz="4400" b="0" strike="noStrike" spc="-1" dirty="0">
              <a:solidFill>
                <a:srgbClr val="000000"/>
              </a:solidFill>
              <a:uFill>
                <a:solidFill>
                  <a:srgbClr val="FFFFFF"/>
                </a:solidFill>
              </a:uFill>
              <a:latin typeface="Arial"/>
            </a:endParaRPr>
          </a:p>
        </p:txBody>
      </p:sp>
      <p:pic>
        <p:nvPicPr>
          <p:cNvPr id="2" name="Picture 1">
            <a:extLst>
              <a:ext uri="{FF2B5EF4-FFF2-40B4-BE49-F238E27FC236}">
                <a16:creationId xmlns:a16="http://schemas.microsoft.com/office/drawing/2014/main" id="{EC506042-CC1D-9FCD-83AD-80CD83655EC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91413" y="1062699"/>
            <a:ext cx="8967898" cy="4343566"/>
          </a:xfrm>
          <a:prstGeom prst="rect">
            <a:avLst/>
          </a:prstGeom>
        </p:spPr>
      </p:pic>
      <p:sp>
        <p:nvSpPr>
          <p:cNvPr id="3" name="Rectangle 2">
            <a:extLst>
              <a:ext uri="{FF2B5EF4-FFF2-40B4-BE49-F238E27FC236}">
                <a16:creationId xmlns:a16="http://schemas.microsoft.com/office/drawing/2014/main" id="{87512E0E-0C65-72B6-95FF-7E43C8867F48}"/>
              </a:ext>
            </a:extLst>
          </p:cNvPr>
          <p:cNvSpPr/>
          <p:nvPr/>
        </p:nvSpPr>
        <p:spPr>
          <a:xfrm>
            <a:off x="4546289" y="649412"/>
            <a:ext cx="5112718" cy="49105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96970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6">
            <a:extLst>
              <a:ext uri="{FF2B5EF4-FFF2-40B4-BE49-F238E27FC236}">
                <a16:creationId xmlns:a16="http://schemas.microsoft.com/office/drawing/2014/main" id="{078B6BE7-4BD7-1543-9333-1CC7A48C9829}"/>
              </a:ext>
            </a:extLst>
          </p:cNvPr>
          <p:cNvSpPr txBox="1"/>
          <p:nvPr/>
        </p:nvSpPr>
        <p:spPr>
          <a:xfrm>
            <a:off x="3365458" y="869774"/>
            <a:ext cx="755335"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Graph</a:t>
            </a:r>
          </a:p>
        </p:txBody>
      </p:sp>
      <p:sp>
        <p:nvSpPr>
          <p:cNvPr id="11" name="TextBox 17">
            <a:extLst>
              <a:ext uri="{FF2B5EF4-FFF2-40B4-BE49-F238E27FC236}">
                <a16:creationId xmlns:a16="http://schemas.microsoft.com/office/drawing/2014/main" id="{3AE23A05-22A6-E046-B48A-B252567B457E}"/>
              </a:ext>
            </a:extLst>
          </p:cNvPr>
          <p:cNvSpPr txBox="1"/>
          <p:nvPr/>
        </p:nvSpPr>
        <p:spPr>
          <a:xfrm>
            <a:off x="403570" y="869774"/>
            <a:ext cx="1514132"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Microstructure</a:t>
            </a:r>
          </a:p>
        </p:txBody>
      </p:sp>
      <p:sp>
        <p:nvSpPr>
          <p:cNvPr id="17" name="TextBox 214">
            <a:extLst>
              <a:ext uri="{FF2B5EF4-FFF2-40B4-BE49-F238E27FC236}">
                <a16:creationId xmlns:a16="http://schemas.microsoft.com/office/drawing/2014/main" id="{C1B9C31B-51FE-9B45-B4CD-5F0027519D1B}"/>
              </a:ext>
            </a:extLst>
          </p:cNvPr>
          <p:cNvSpPr txBox="1"/>
          <p:nvPr/>
        </p:nvSpPr>
        <p:spPr>
          <a:xfrm>
            <a:off x="73275" y="5780782"/>
            <a:ext cx="10985035" cy="132343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Steps involved:</a:t>
            </a:r>
          </a:p>
          <a:p>
            <a:pPr marL="285750" indent="-285750">
              <a:buFontTx/>
              <a:buChar char="-"/>
            </a:pPr>
            <a:r>
              <a:rPr lang="en-US" sz="1600" dirty="0">
                <a:latin typeface="Helvetica Neue" charset="0"/>
                <a:ea typeface="Helvetica Neue" charset="0"/>
                <a:cs typeface="Helvetica Neue" charset="0"/>
              </a:rPr>
              <a:t>For top an bottom layers of the morphology, add the edges with the meta-vertices</a:t>
            </a:r>
          </a:p>
          <a:p>
            <a:pPr marL="285750" indent="-285750">
              <a:buFontTx/>
              <a:buChar char="-"/>
            </a:pPr>
            <a:r>
              <a:rPr lang="en-US" sz="1600" dirty="0">
                <a:latin typeface="Helvetica Neue" charset="0"/>
                <a:ea typeface="Helvetica Neue" charset="0"/>
                <a:cs typeface="Helvetica Neue" charset="0"/>
              </a:rPr>
              <a:t>Similar for the interface meta-vertices, add extra edges with the interface-type of meta vertex. Here Black-White-Green</a:t>
            </a:r>
          </a:p>
          <a:p>
            <a:pPr marL="285750" indent="-285750">
              <a:buFontTx/>
              <a:buChar char="-"/>
            </a:pPr>
            <a:endParaRPr lang="en-US" sz="1600" dirty="0">
              <a:latin typeface="Helvetica Neue" charset="0"/>
              <a:ea typeface="Helvetica Neue" charset="0"/>
              <a:cs typeface="Helvetica Neue" charset="0"/>
            </a:endParaRPr>
          </a:p>
        </p:txBody>
      </p:sp>
      <p:sp>
        <p:nvSpPr>
          <p:cNvPr id="216" name="TextShape 1">
            <a:extLst>
              <a:ext uri="{FF2B5EF4-FFF2-40B4-BE49-F238E27FC236}">
                <a16:creationId xmlns:a16="http://schemas.microsoft.com/office/drawing/2014/main" id="{5B28A151-3E95-2F4E-AFE6-AFD95A27C1FE}"/>
              </a:ext>
            </a:extLst>
          </p:cNvPr>
          <p:cNvSpPr txBox="1"/>
          <p:nvPr/>
        </p:nvSpPr>
        <p:spPr>
          <a:xfrm>
            <a:off x="202889" y="-218908"/>
            <a:ext cx="10515600" cy="1325520"/>
          </a:xfrm>
          <a:prstGeom prst="rect">
            <a:avLst/>
          </a:prstGeom>
          <a:noFill/>
          <a:ln w="12600">
            <a:noFill/>
          </a:ln>
        </p:spPr>
        <p:txBody>
          <a:bodyPr anchor="ctr"/>
          <a:lstStyle/>
          <a:p>
            <a:pPr>
              <a:lnSpc>
                <a:spcPct val="90000"/>
              </a:lnSpc>
            </a:pPr>
            <a:r>
              <a:rPr lang="en-US" sz="4400" b="0" strike="noStrike" spc="-1" dirty="0">
                <a:solidFill>
                  <a:srgbClr val="000000"/>
                </a:solidFill>
                <a:uFill>
                  <a:solidFill>
                    <a:srgbClr val="FFFFFF"/>
                  </a:solidFill>
                </a:uFill>
                <a:latin typeface="Calibri Light"/>
              </a:rPr>
              <a:t>Morphology to graph transformation</a:t>
            </a:r>
            <a:endParaRPr lang="en-US" sz="4400" b="0" strike="noStrike" spc="-1" dirty="0">
              <a:solidFill>
                <a:srgbClr val="000000"/>
              </a:solidFill>
              <a:uFill>
                <a:solidFill>
                  <a:srgbClr val="FFFFFF"/>
                </a:solidFill>
              </a:uFill>
              <a:latin typeface="Arial"/>
            </a:endParaRPr>
          </a:p>
        </p:txBody>
      </p:sp>
      <p:pic>
        <p:nvPicPr>
          <p:cNvPr id="2" name="Picture 1">
            <a:extLst>
              <a:ext uri="{FF2B5EF4-FFF2-40B4-BE49-F238E27FC236}">
                <a16:creationId xmlns:a16="http://schemas.microsoft.com/office/drawing/2014/main" id="{EC506042-CC1D-9FCD-83AD-80CD83655EC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91413" y="1062699"/>
            <a:ext cx="8967898" cy="4343566"/>
          </a:xfrm>
          <a:prstGeom prst="rect">
            <a:avLst/>
          </a:prstGeom>
        </p:spPr>
      </p:pic>
      <p:sp>
        <p:nvSpPr>
          <p:cNvPr id="3" name="Rectangle 2">
            <a:extLst>
              <a:ext uri="{FF2B5EF4-FFF2-40B4-BE49-F238E27FC236}">
                <a16:creationId xmlns:a16="http://schemas.microsoft.com/office/drawing/2014/main" id="{87512E0E-0C65-72B6-95FF-7E43C8867F48}"/>
              </a:ext>
            </a:extLst>
          </p:cNvPr>
          <p:cNvSpPr/>
          <p:nvPr/>
        </p:nvSpPr>
        <p:spPr>
          <a:xfrm>
            <a:off x="4434436" y="3613329"/>
            <a:ext cx="3690061" cy="216745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B4D883DE-9F2B-50A2-FB80-CFC66CCCD835}"/>
              </a:ext>
            </a:extLst>
          </p:cNvPr>
          <p:cNvSpPr/>
          <p:nvPr/>
        </p:nvSpPr>
        <p:spPr>
          <a:xfrm>
            <a:off x="7386429" y="2536111"/>
            <a:ext cx="2367172" cy="3437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BC6FD8C-D181-6A69-1FEE-1D15F2E9F219}"/>
              </a:ext>
            </a:extLst>
          </p:cNvPr>
          <p:cNvSpPr/>
          <p:nvPr/>
        </p:nvSpPr>
        <p:spPr>
          <a:xfrm>
            <a:off x="6981781" y="3234482"/>
            <a:ext cx="2367172" cy="5702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067411D-0C46-5808-D82C-9B5E163C9712}"/>
              </a:ext>
            </a:extLst>
          </p:cNvPr>
          <p:cNvSpPr/>
          <p:nvPr/>
        </p:nvSpPr>
        <p:spPr>
          <a:xfrm>
            <a:off x="8798899" y="3804745"/>
            <a:ext cx="1513393" cy="179444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7E9F5B7-3671-FED3-A76E-FC0785B6FD22}"/>
              </a:ext>
            </a:extLst>
          </p:cNvPr>
          <p:cNvSpPr/>
          <p:nvPr/>
        </p:nvSpPr>
        <p:spPr>
          <a:xfrm>
            <a:off x="7813318" y="4375009"/>
            <a:ext cx="1513393" cy="63269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4339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6">
            <a:extLst>
              <a:ext uri="{FF2B5EF4-FFF2-40B4-BE49-F238E27FC236}">
                <a16:creationId xmlns:a16="http://schemas.microsoft.com/office/drawing/2014/main" id="{078B6BE7-4BD7-1543-9333-1CC7A48C9829}"/>
              </a:ext>
            </a:extLst>
          </p:cNvPr>
          <p:cNvSpPr txBox="1"/>
          <p:nvPr/>
        </p:nvSpPr>
        <p:spPr>
          <a:xfrm>
            <a:off x="3365458" y="869774"/>
            <a:ext cx="755335"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Graph</a:t>
            </a:r>
          </a:p>
        </p:txBody>
      </p:sp>
      <p:sp>
        <p:nvSpPr>
          <p:cNvPr id="11" name="TextBox 17">
            <a:extLst>
              <a:ext uri="{FF2B5EF4-FFF2-40B4-BE49-F238E27FC236}">
                <a16:creationId xmlns:a16="http://schemas.microsoft.com/office/drawing/2014/main" id="{3AE23A05-22A6-E046-B48A-B252567B457E}"/>
              </a:ext>
            </a:extLst>
          </p:cNvPr>
          <p:cNvSpPr txBox="1"/>
          <p:nvPr/>
        </p:nvSpPr>
        <p:spPr>
          <a:xfrm>
            <a:off x="403570" y="869774"/>
            <a:ext cx="1514132"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Microstructure</a:t>
            </a:r>
          </a:p>
        </p:txBody>
      </p:sp>
      <p:sp>
        <p:nvSpPr>
          <p:cNvPr id="216" name="TextShape 1">
            <a:extLst>
              <a:ext uri="{FF2B5EF4-FFF2-40B4-BE49-F238E27FC236}">
                <a16:creationId xmlns:a16="http://schemas.microsoft.com/office/drawing/2014/main" id="{5B28A151-3E95-2F4E-AFE6-AFD95A27C1FE}"/>
              </a:ext>
            </a:extLst>
          </p:cNvPr>
          <p:cNvSpPr txBox="1"/>
          <p:nvPr/>
        </p:nvSpPr>
        <p:spPr>
          <a:xfrm>
            <a:off x="202889" y="-218908"/>
            <a:ext cx="10515600" cy="1325520"/>
          </a:xfrm>
          <a:prstGeom prst="rect">
            <a:avLst/>
          </a:prstGeom>
          <a:noFill/>
          <a:ln w="12600">
            <a:noFill/>
          </a:ln>
        </p:spPr>
        <p:txBody>
          <a:bodyPr anchor="ctr"/>
          <a:lstStyle/>
          <a:p>
            <a:pPr>
              <a:lnSpc>
                <a:spcPct val="90000"/>
              </a:lnSpc>
            </a:pPr>
            <a:r>
              <a:rPr lang="en-US" sz="4400" b="0" strike="noStrike" spc="-1" dirty="0">
                <a:solidFill>
                  <a:srgbClr val="000000"/>
                </a:solidFill>
                <a:uFill>
                  <a:solidFill>
                    <a:srgbClr val="FFFFFF"/>
                  </a:solidFill>
                </a:uFill>
                <a:latin typeface="Calibri Light"/>
              </a:rPr>
              <a:t>Morphology to graph transformation</a:t>
            </a:r>
            <a:endParaRPr lang="en-US" sz="4400" b="0" strike="noStrike" spc="-1" dirty="0">
              <a:solidFill>
                <a:srgbClr val="000000"/>
              </a:solidFill>
              <a:uFill>
                <a:solidFill>
                  <a:srgbClr val="FFFFFF"/>
                </a:solidFill>
              </a:uFill>
              <a:latin typeface="Arial"/>
            </a:endParaRPr>
          </a:p>
        </p:txBody>
      </p:sp>
      <p:pic>
        <p:nvPicPr>
          <p:cNvPr id="2" name="Picture 1">
            <a:extLst>
              <a:ext uri="{FF2B5EF4-FFF2-40B4-BE49-F238E27FC236}">
                <a16:creationId xmlns:a16="http://schemas.microsoft.com/office/drawing/2014/main" id="{EC506042-CC1D-9FCD-83AD-80CD83655EC4}"/>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91413" y="1062699"/>
            <a:ext cx="8967898" cy="4343566"/>
          </a:xfrm>
          <a:prstGeom prst="rect">
            <a:avLst/>
          </a:prstGeom>
        </p:spPr>
      </p:pic>
      <p:sp>
        <p:nvSpPr>
          <p:cNvPr id="5" name="Rectangle 4">
            <a:extLst>
              <a:ext uri="{FF2B5EF4-FFF2-40B4-BE49-F238E27FC236}">
                <a16:creationId xmlns:a16="http://schemas.microsoft.com/office/drawing/2014/main" id="{2BC6FD8C-D181-6A69-1FEE-1D15F2E9F219}"/>
              </a:ext>
            </a:extLst>
          </p:cNvPr>
          <p:cNvSpPr/>
          <p:nvPr/>
        </p:nvSpPr>
        <p:spPr>
          <a:xfrm>
            <a:off x="6981781" y="3234482"/>
            <a:ext cx="2367172" cy="57026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214">
            <a:extLst>
              <a:ext uri="{FF2B5EF4-FFF2-40B4-BE49-F238E27FC236}">
                <a16:creationId xmlns:a16="http://schemas.microsoft.com/office/drawing/2014/main" id="{EDDC67A0-99A7-D6AA-F3DA-3BA632E11E62}"/>
              </a:ext>
            </a:extLst>
          </p:cNvPr>
          <p:cNvSpPr txBox="1"/>
          <p:nvPr/>
        </p:nvSpPr>
        <p:spPr>
          <a:xfrm>
            <a:off x="73275" y="5780782"/>
            <a:ext cx="10985035" cy="1077218"/>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Steps involved:</a:t>
            </a:r>
          </a:p>
          <a:p>
            <a:pPr marL="285750" indent="-285750">
              <a:buFontTx/>
              <a:buChar char="-"/>
            </a:pPr>
            <a:r>
              <a:rPr lang="en-US" sz="1600" dirty="0">
                <a:latin typeface="Helvetica Neue" charset="0"/>
                <a:ea typeface="Helvetica Neue" charset="0"/>
                <a:cs typeface="Helvetica Neue" charset="0"/>
              </a:rPr>
              <a:t>And all other combinations of interface meta-vertices: </a:t>
            </a:r>
            <a:r>
              <a:rPr lang="en-US" sz="1600" dirty="0" err="1">
                <a:latin typeface="Helvetica Neue" charset="0"/>
                <a:ea typeface="Helvetica Neue" charset="0"/>
                <a:cs typeface="Helvetica Neue" charset="0"/>
              </a:rPr>
              <a:t>DGreen</a:t>
            </a:r>
            <a:r>
              <a:rPr lang="en-US" sz="1600" dirty="0">
                <a:latin typeface="Helvetica Neue" charset="0"/>
                <a:ea typeface="Helvetica Neue" charset="0"/>
                <a:cs typeface="Helvetica Neue" charset="0"/>
              </a:rPr>
              <a:t>, </a:t>
            </a:r>
            <a:r>
              <a:rPr lang="en-US" sz="1600" dirty="0" err="1">
                <a:latin typeface="Helvetica Neue" charset="0"/>
                <a:ea typeface="Helvetica Neue" charset="0"/>
                <a:cs typeface="Helvetica Neue" charset="0"/>
              </a:rPr>
              <a:t>LGreen</a:t>
            </a:r>
            <a:r>
              <a:rPr lang="en-US" sz="1600" dirty="0">
                <a:latin typeface="Helvetica Neue" charset="0"/>
                <a:ea typeface="Helvetica Neue" charset="0"/>
                <a:cs typeface="Helvetica Neue" charset="0"/>
              </a:rPr>
              <a:t>, Purple, </a:t>
            </a:r>
            <a:r>
              <a:rPr lang="en-US" sz="1600" dirty="0" err="1">
                <a:latin typeface="Helvetica Neue" charset="0"/>
                <a:ea typeface="Helvetica Neue" charset="0"/>
                <a:cs typeface="Helvetica Neue" charset="0"/>
              </a:rPr>
              <a:t>Lpink</a:t>
            </a:r>
            <a:r>
              <a:rPr lang="en-US" sz="1600" dirty="0">
                <a:latin typeface="Helvetica Neue" charset="0"/>
                <a:ea typeface="Helvetica Neue" charset="0"/>
                <a:cs typeface="Helvetica Neue" charset="0"/>
              </a:rPr>
              <a:t>, </a:t>
            </a:r>
            <a:r>
              <a:rPr lang="en-US" sz="1600" dirty="0" err="1">
                <a:latin typeface="Helvetica Neue" charset="0"/>
                <a:ea typeface="Helvetica Neue" charset="0"/>
                <a:cs typeface="Helvetica Neue" charset="0"/>
              </a:rPr>
              <a:t>LLPink</a:t>
            </a:r>
            <a:r>
              <a:rPr lang="en-US" sz="1600" dirty="0">
                <a:latin typeface="Helvetica Neue" charset="0"/>
                <a:ea typeface="Helvetica Neue" charset="0"/>
                <a:cs typeface="Helvetica Neue" charset="0"/>
              </a:rPr>
              <a:t>, </a:t>
            </a:r>
            <a:r>
              <a:rPr lang="en-US" sz="1600" dirty="0" err="1">
                <a:latin typeface="Helvetica Neue" charset="0"/>
                <a:ea typeface="Helvetica Neue" charset="0"/>
                <a:cs typeface="Helvetica Neue" charset="0"/>
              </a:rPr>
              <a:t>LLPink</a:t>
            </a:r>
            <a:r>
              <a:rPr lang="en-US" sz="1600" dirty="0">
                <a:latin typeface="Helvetica Neue" charset="0"/>
                <a:ea typeface="Helvetica Neue" charset="0"/>
                <a:cs typeface="Helvetica Neue" charset="0"/>
              </a:rPr>
              <a:t>, </a:t>
            </a:r>
            <a:r>
              <a:rPr lang="en-US" sz="1600" dirty="0" err="1">
                <a:latin typeface="Helvetica Neue" charset="0"/>
                <a:ea typeface="Helvetica Neue" charset="0"/>
                <a:cs typeface="Helvetica Neue" charset="0"/>
              </a:rPr>
              <a:t>Dpink</a:t>
            </a:r>
            <a:r>
              <a:rPr lang="en-US" sz="1600" dirty="0">
                <a:latin typeface="Helvetica Neue" charset="0"/>
                <a:ea typeface="Helvetica Neue" charset="0"/>
                <a:cs typeface="Helvetica Neue" charset="0"/>
              </a:rPr>
              <a:t>, </a:t>
            </a:r>
            <a:r>
              <a:rPr lang="en-US" sz="1600" dirty="0" err="1">
                <a:latin typeface="Helvetica Neue" charset="0"/>
                <a:ea typeface="Helvetica Neue" charset="0"/>
                <a:cs typeface="Helvetica Neue" charset="0"/>
              </a:rPr>
              <a:t>DDPink</a:t>
            </a:r>
            <a:r>
              <a:rPr lang="en-US" sz="1600" dirty="0">
                <a:latin typeface="Helvetica Neue" charset="0"/>
                <a:ea typeface="Helvetica Neue" charset="0"/>
                <a:cs typeface="Helvetica Neue" charset="0"/>
              </a:rPr>
              <a:t>, </a:t>
            </a:r>
            <a:r>
              <a:rPr lang="en-US" sz="1600" dirty="0" err="1">
                <a:latin typeface="Helvetica Neue" charset="0"/>
                <a:ea typeface="Helvetica Neue" charset="0"/>
                <a:cs typeface="Helvetica Neue" charset="0"/>
              </a:rPr>
              <a:t>DDPink</a:t>
            </a:r>
            <a:r>
              <a:rPr lang="en-US" sz="1600" dirty="0">
                <a:latin typeface="Helvetica Neue" charset="0"/>
                <a:ea typeface="Helvetica Neue" charset="0"/>
                <a:cs typeface="Helvetica Neue" charset="0"/>
              </a:rPr>
              <a:t>. </a:t>
            </a:r>
          </a:p>
          <a:p>
            <a:pPr marL="285750" indent="-285750">
              <a:buFontTx/>
              <a:buChar char="-"/>
            </a:pPr>
            <a:endParaRPr lang="en-US" sz="1600" dirty="0">
              <a:latin typeface="Helvetica Neue" charset="0"/>
              <a:ea typeface="Helvetica Neue" charset="0"/>
              <a:cs typeface="Helvetica Neue" charset="0"/>
            </a:endParaRPr>
          </a:p>
        </p:txBody>
      </p:sp>
    </p:spTree>
    <p:extLst>
      <p:ext uri="{BB962C8B-B14F-4D97-AF65-F5344CB8AC3E}">
        <p14:creationId xmlns:p14="http://schemas.microsoft.com/office/powerpoint/2010/main" val="375663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6">
            <a:extLst>
              <a:ext uri="{FF2B5EF4-FFF2-40B4-BE49-F238E27FC236}">
                <a16:creationId xmlns:a16="http://schemas.microsoft.com/office/drawing/2014/main" id="{5ED0F730-3C91-BA42-AB3C-D617980B9DAC}"/>
              </a:ext>
            </a:extLst>
          </p:cNvPr>
          <p:cNvSpPr txBox="1"/>
          <p:nvPr/>
        </p:nvSpPr>
        <p:spPr>
          <a:xfrm>
            <a:off x="2904711" y="3636213"/>
            <a:ext cx="1297919"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Graph={V,E}</a:t>
            </a:r>
          </a:p>
        </p:txBody>
      </p:sp>
      <p:grpSp>
        <p:nvGrpSpPr>
          <p:cNvPr id="3" name="Group 2">
            <a:extLst>
              <a:ext uri="{FF2B5EF4-FFF2-40B4-BE49-F238E27FC236}">
                <a16:creationId xmlns:a16="http://schemas.microsoft.com/office/drawing/2014/main" id="{432CA076-A505-A643-BE40-A9B354EACEE5}"/>
              </a:ext>
            </a:extLst>
          </p:cNvPr>
          <p:cNvGrpSpPr/>
          <p:nvPr/>
        </p:nvGrpSpPr>
        <p:grpSpPr>
          <a:xfrm>
            <a:off x="284479" y="1515195"/>
            <a:ext cx="2552792" cy="1944180"/>
            <a:chOff x="186916" y="682789"/>
            <a:chExt cx="1581412" cy="1349211"/>
          </a:xfrm>
        </p:grpSpPr>
        <p:pic>
          <p:nvPicPr>
            <p:cNvPr id="4" name="Picture 3">
              <a:extLst>
                <a:ext uri="{FF2B5EF4-FFF2-40B4-BE49-F238E27FC236}">
                  <a16:creationId xmlns:a16="http://schemas.microsoft.com/office/drawing/2014/main" id="{34A08E38-BC4E-D04A-92B2-F3FC03A85E25}"/>
                </a:ext>
              </a:extLst>
            </p:cNvPr>
            <p:cNvPicPr>
              <a:picLocks noChangeAspect="1"/>
            </p:cNvPicPr>
            <p:nvPr/>
          </p:nvPicPr>
          <p:blipFill>
            <a:blip r:embed="rId2"/>
            <a:stretch>
              <a:fillRect/>
            </a:stretch>
          </p:blipFill>
          <p:spPr>
            <a:xfrm>
              <a:off x="186916" y="682789"/>
              <a:ext cx="1581412" cy="1311085"/>
            </a:xfrm>
            <a:prstGeom prst="rect">
              <a:avLst/>
            </a:prstGeom>
          </p:spPr>
        </p:pic>
        <p:sp>
          <p:nvSpPr>
            <p:cNvPr id="5" name="Rectangle 4">
              <a:extLst>
                <a:ext uri="{FF2B5EF4-FFF2-40B4-BE49-F238E27FC236}">
                  <a16:creationId xmlns:a16="http://schemas.microsoft.com/office/drawing/2014/main" id="{A3DE9A0F-0ECE-C14B-8866-0DE2886C4834}"/>
                </a:ext>
              </a:extLst>
            </p:cNvPr>
            <p:cNvSpPr/>
            <p:nvPr/>
          </p:nvSpPr>
          <p:spPr>
            <a:xfrm>
              <a:off x="1346200" y="690880"/>
              <a:ext cx="416560" cy="1341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sp>
        <p:nvSpPr>
          <p:cNvPr id="194" name="TextBox 17">
            <a:extLst>
              <a:ext uri="{FF2B5EF4-FFF2-40B4-BE49-F238E27FC236}">
                <a16:creationId xmlns:a16="http://schemas.microsoft.com/office/drawing/2014/main" id="{886669D8-2D1D-8046-86EB-00C7EDC74E7A}"/>
              </a:ext>
            </a:extLst>
          </p:cNvPr>
          <p:cNvSpPr txBox="1"/>
          <p:nvPr/>
        </p:nvSpPr>
        <p:spPr>
          <a:xfrm>
            <a:off x="202931" y="3546062"/>
            <a:ext cx="1514132" cy="338554"/>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Microstructure</a:t>
            </a:r>
          </a:p>
        </p:txBody>
      </p:sp>
      <p:grpSp>
        <p:nvGrpSpPr>
          <p:cNvPr id="6" name="Group 5">
            <a:extLst>
              <a:ext uri="{FF2B5EF4-FFF2-40B4-BE49-F238E27FC236}">
                <a16:creationId xmlns:a16="http://schemas.microsoft.com/office/drawing/2014/main" id="{EC47ED6B-8F24-D243-89DE-59016F106A92}"/>
              </a:ext>
            </a:extLst>
          </p:cNvPr>
          <p:cNvGrpSpPr/>
          <p:nvPr/>
        </p:nvGrpSpPr>
        <p:grpSpPr>
          <a:xfrm>
            <a:off x="2952442" y="1667724"/>
            <a:ext cx="1883876" cy="1792855"/>
            <a:chOff x="2742697" y="714149"/>
            <a:chExt cx="1096391" cy="1098315"/>
          </a:xfrm>
        </p:grpSpPr>
        <p:grpSp>
          <p:nvGrpSpPr>
            <p:cNvPr id="7" name="Group 6">
              <a:extLst>
                <a:ext uri="{FF2B5EF4-FFF2-40B4-BE49-F238E27FC236}">
                  <a16:creationId xmlns:a16="http://schemas.microsoft.com/office/drawing/2014/main" id="{BE9E3B6E-5FE4-6E4E-A551-D0B334573174}"/>
                </a:ext>
              </a:extLst>
            </p:cNvPr>
            <p:cNvGrpSpPr/>
            <p:nvPr/>
          </p:nvGrpSpPr>
          <p:grpSpPr>
            <a:xfrm>
              <a:off x="2742697" y="714149"/>
              <a:ext cx="1096391" cy="218321"/>
              <a:chOff x="2761747" y="714149"/>
              <a:chExt cx="1096391" cy="218321"/>
            </a:xfrm>
          </p:grpSpPr>
          <p:grpSp>
            <p:nvGrpSpPr>
              <p:cNvPr id="161" name="Group 160">
                <a:extLst>
                  <a:ext uri="{FF2B5EF4-FFF2-40B4-BE49-F238E27FC236}">
                    <a16:creationId xmlns:a16="http://schemas.microsoft.com/office/drawing/2014/main" id="{B41A59C9-E4C8-5940-B055-7C85B1F5C477}"/>
                  </a:ext>
                </a:extLst>
              </p:cNvPr>
              <p:cNvGrpSpPr/>
              <p:nvPr/>
            </p:nvGrpSpPr>
            <p:grpSpPr>
              <a:xfrm>
                <a:off x="2761747" y="714149"/>
                <a:ext cx="218963" cy="218321"/>
                <a:chOff x="2761747" y="742724"/>
                <a:chExt cx="218963" cy="218321"/>
              </a:xfrm>
            </p:grpSpPr>
            <p:sp>
              <p:nvSpPr>
                <p:cNvPr id="189" name="Oval 188">
                  <a:extLst>
                    <a:ext uri="{FF2B5EF4-FFF2-40B4-BE49-F238E27FC236}">
                      <a16:creationId xmlns:a16="http://schemas.microsoft.com/office/drawing/2014/main" id="{B6BB8926-3E88-3247-9BAF-CF8DEF6F1C7D}"/>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90" name="Straight Connector 189">
                  <a:extLst>
                    <a:ext uri="{FF2B5EF4-FFF2-40B4-BE49-F238E27FC236}">
                      <a16:creationId xmlns:a16="http://schemas.microsoft.com/office/drawing/2014/main" id="{041F397B-E808-2741-A8E1-4F5BAE62E8FE}"/>
                    </a:ext>
                  </a:extLst>
                </p:cNvPr>
                <p:cNvCxnSpPr>
                  <a:stCxn id="40" idx="6"/>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7BE6AD46-4784-E047-AB00-DDBB246C8DEC}"/>
                    </a:ext>
                  </a:extLst>
                </p:cNvPr>
                <p:cNvCxnSpPr>
                  <a:stCxn id="40" idx="4"/>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B0573D3A-3AA1-E54C-A83F-D488661CFCF9}"/>
                    </a:ext>
                  </a:extLst>
                </p:cNvPr>
                <p:cNvCxnSpPr>
                  <a:stCxn id="40" idx="5"/>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ACEB72FE-6A5B-2D44-96A3-015CFD130934}"/>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2" name="Group 161">
                <a:extLst>
                  <a:ext uri="{FF2B5EF4-FFF2-40B4-BE49-F238E27FC236}">
                    <a16:creationId xmlns:a16="http://schemas.microsoft.com/office/drawing/2014/main" id="{8F9B0AEE-D9FB-F744-8173-C940B91CDA34}"/>
                  </a:ext>
                </a:extLst>
              </p:cNvPr>
              <p:cNvGrpSpPr/>
              <p:nvPr/>
            </p:nvGrpSpPr>
            <p:grpSpPr>
              <a:xfrm>
                <a:off x="2955422" y="714149"/>
                <a:ext cx="218963" cy="218321"/>
                <a:chOff x="2761747" y="742724"/>
                <a:chExt cx="218963" cy="218321"/>
              </a:xfrm>
            </p:grpSpPr>
            <p:sp>
              <p:nvSpPr>
                <p:cNvPr id="184" name="Oval 183">
                  <a:extLst>
                    <a:ext uri="{FF2B5EF4-FFF2-40B4-BE49-F238E27FC236}">
                      <a16:creationId xmlns:a16="http://schemas.microsoft.com/office/drawing/2014/main" id="{5BC468EE-58A9-544F-8E93-FDC6A727DF37}"/>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85" name="Straight Connector 184">
                  <a:extLst>
                    <a:ext uri="{FF2B5EF4-FFF2-40B4-BE49-F238E27FC236}">
                      <a16:creationId xmlns:a16="http://schemas.microsoft.com/office/drawing/2014/main" id="{5043DA19-9F37-F648-AB60-C5995FDF85C4}"/>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6" name="Straight Connector 185">
                  <a:extLst>
                    <a:ext uri="{FF2B5EF4-FFF2-40B4-BE49-F238E27FC236}">
                      <a16:creationId xmlns:a16="http://schemas.microsoft.com/office/drawing/2014/main" id="{CAD1CAE3-46C8-1946-BDCD-101D7870BD7A}"/>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C2E68CB3-3AB6-4D4B-A61E-20125D5B78BF}"/>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5D0A26AB-BD82-FB4E-B1B7-ECDA8021AF1C}"/>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3" name="Group 162">
                <a:extLst>
                  <a:ext uri="{FF2B5EF4-FFF2-40B4-BE49-F238E27FC236}">
                    <a16:creationId xmlns:a16="http://schemas.microsoft.com/office/drawing/2014/main" id="{77853DA8-AAF8-344F-BA0E-580A8140776C}"/>
                  </a:ext>
                </a:extLst>
              </p:cNvPr>
              <p:cNvGrpSpPr/>
              <p:nvPr/>
            </p:nvGrpSpPr>
            <p:grpSpPr>
              <a:xfrm>
                <a:off x="3152272" y="714149"/>
                <a:ext cx="218963" cy="218321"/>
                <a:chOff x="2761747" y="742724"/>
                <a:chExt cx="218963" cy="218321"/>
              </a:xfrm>
            </p:grpSpPr>
            <p:sp>
              <p:nvSpPr>
                <p:cNvPr id="179" name="Oval 178">
                  <a:extLst>
                    <a:ext uri="{FF2B5EF4-FFF2-40B4-BE49-F238E27FC236}">
                      <a16:creationId xmlns:a16="http://schemas.microsoft.com/office/drawing/2014/main" id="{AD3C1EC1-E134-1741-B237-0BC5B9A60F0E}"/>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80" name="Straight Connector 179">
                  <a:extLst>
                    <a:ext uri="{FF2B5EF4-FFF2-40B4-BE49-F238E27FC236}">
                      <a16:creationId xmlns:a16="http://schemas.microsoft.com/office/drawing/2014/main" id="{8B69CD57-CC0D-914B-A6B4-8336008CBD61}"/>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a:extLst>
                    <a:ext uri="{FF2B5EF4-FFF2-40B4-BE49-F238E27FC236}">
                      <a16:creationId xmlns:a16="http://schemas.microsoft.com/office/drawing/2014/main" id="{38F7CCCC-EF5A-804D-917C-B249E4F7D25B}"/>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a:extLst>
                    <a:ext uri="{FF2B5EF4-FFF2-40B4-BE49-F238E27FC236}">
                      <a16:creationId xmlns:a16="http://schemas.microsoft.com/office/drawing/2014/main" id="{B591DA39-F441-564D-932E-B74506F1B9D4}"/>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F561654E-307D-ED49-8A09-B0042960156C}"/>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4" name="Group 163">
                <a:extLst>
                  <a:ext uri="{FF2B5EF4-FFF2-40B4-BE49-F238E27FC236}">
                    <a16:creationId xmlns:a16="http://schemas.microsoft.com/office/drawing/2014/main" id="{098B7E92-3470-3948-88DC-20830BBDCF54}"/>
                  </a:ext>
                </a:extLst>
              </p:cNvPr>
              <p:cNvGrpSpPr/>
              <p:nvPr/>
            </p:nvGrpSpPr>
            <p:grpSpPr>
              <a:xfrm>
                <a:off x="3345947" y="714149"/>
                <a:ext cx="218963" cy="218321"/>
                <a:chOff x="2761747" y="742724"/>
                <a:chExt cx="218963" cy="218321"/>
              </a:xfrm>
            </p:grpSpPr>
            <p:sp>
              <p:nvSpPr>
                <p:cNvPr id="174" name="Oval 173">
                  <a:extLst>
                    <a:ext uri="{FF2B5EF4-FFF2-40B4-BE49-F238E27FC236}">
                      <a16:creationId xmlns:a16="http://schemas.microsoft.com/office/drawing/2014/main" id="{4CDC33F7-83BE-C34D-97E0-493EAEEA1E66}"/>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75" name="Straight Connector 174">
                  <a:extLst>
                    <a:ext uri="{FF2B5EF4-FFF2-40B4-BE49-F238E27FC236}">
                      <a16:creationId xmlns:a16="http://schemas.microsoft.com/office/drawing/2014/main" id="{45063015-A778-254C-9709-2E5441CE5D11}"/>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32850083-4B44-7E41-90BF-88B4D6180A69}"/>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B13230FA-7494-C642-B818-627E69B02CF0}"/>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ADE15183-9D57-0443-A9ED-BDF5C53B9A17}"/>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5" name="Group 164">
                <a:extLst>
                  <a:ext uri="{FF2B5EF4-FFF2-40B4-BE49-F238E27FC236}">
                    <a16:creationId xmlns:a16="http://schemas.microsoft.com/office/drawing/2014/main" id="{E897BB35-E50D-474E-B433-E1E8F6B5ABF6}"/>
                  </a:ext>
                </a:extLst>
              </p:cNvPr>
              <p:cNvGrpSpPr/>
              <p:nvPr/>
            </p:nvGrpSpPr>
            <p:grpSpPr>
              <a:xfrm>
                <a:off x="3539622" y="714149"/>
                <a:ext cx="218963" cy="218321"/>
                <a:chOff x="2761747" y="742724"/>
                <a:chExt cx="218963" cy="218321"/>
              </a:xfrm>
            </p:grpSpPr>
            <p:sp>
              <p:nvSpPr>
                <p:cNvPr id="169" name="Oval 168">
                  <a:extLst>
                    <a:ext uri="{FF2B5EF4-FFF2-40B4-BE49-F238E27FC236}">
                      <a16:creationId xmlns:a16="http://schemas.microsoft.com/office/drawing/2014/main" id="{3AE92FDF-61D2-E94F-B938-2166C2811457}"/>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70" name="Straight Connector 169">
                  <a:extLst>
                    <a:ext uri="{FF2B5EF4-FFF2-40B4-BE49-F238E27FC236}">
                      <a16:creationId xmlns:a16="http://schemas.microsoft.com/office/drawing/2014/main" id="{7A898AC3-A0AA-904B-84C5-77E12D4A1E25}"/>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65739108-10DD-9845-A106-994417F93FC1}"/>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36D81E52-297B-F84F-882D-11F29EC8D7C9}"/>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CEFD0EAF-6362-9445-A84A-0181B9C93BCD}"/>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6" name="Group 165">
                <a:extLst>
                  <a:ext uri="{FF2B5EF4-FFF2-40B4-BE49-F238E27FC236}">
                    <a16:creationId xmlns:a16="http://schemas.microsoft.com/office/drawing/2014/main" id="{C24DDE36-5B06-3D4C-91FA-A1C467FFBEC9}"/>
                  </a:ext>
                </a:extLst>
              </p:cNvPr>
              <p:cNvGrpSpPr/>
              <p:nvPr/>
            </p:nvGrpSpPr>
            <p:grpSpPr>
              <a:xfrm>
                <a:off x="3730122" y="714149"/>
                <a:ext cx="128016" cy="190773"/>
                <a:chOff x="2761747" y="742724"/>
                <a:chExt cx="128016" cy="190773"/>
              </a:xfrm>
            </p:grpSpPr>
            <p:sp>
              <p:nvSpPr>
                <p:cNvPr id="167" name="Oval 166">
                  <a:extLst>
                    <a:ext uri="{FF2B5EF4-FFF2-40B4-BE49-F238E27FC236}">
                      <a16:creationId xmlns:a16="http://schemas.microsoft.com/office/drawing/2014/main" id="{605406D7-D302-544A-974F-F495052BC6C4}"/>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68" name="Straight Connector 167">
                  <a:extLst>
                    <a:ext uri="{FF2B5EF4-FFF2-40B4-BE49-F238E27FC236}">
                      <a16:creationId xmlns:a16="http://schemas.microsoft.com/office/drawing/2014/main" id="{BD64FB7A-3D8F-AA48-9C05-E2FA58823255}"/>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8" name="Group 7">
              <a:extLst>
                <a:ext uri="{FF2B5EF4-FFF2-40B4-BE49-F238E27FC236}">
                  <a16:creationId xmlns:a16="http://schemas.microsoft.com/office/drawing/2014/main" id="{DE08A514-9A0F-1A4D-8908-90EDC9607BED}"/>
                </a:ext>
              </a:extLst>
            </p:cNvPr>
            <p:cNvGrpSpPr/>
            <p:nvPr/>
          </p:nvGrpSpPr>
          <p:grpSpPr>
            <a:xfrm>
              <a:off x="2742697" y="907824"/>
              <a:ext cx="1096391" cy="218321"/>
              <a:chOff x="2761747" y="714149"/>
              <a:chExt cx="1096391" cy="218321"/>
            </a:xfrm>
          </p:grpSpPr>
          <p:grpSp>
            <p:nvGrpSpPr>
              <p:cNvPr id="128" name="Group 127">
                <a:extLst>
                  <a:ext uri="{FF2B5EF4-FFF2-40B4-BE49-F238E27FC236}">
                    <a16:creationId xmlns:a16="http://schemas.microsoft.com/office/drawing/2014/main" id="{D7D3E358-59D9-0542-B5B2-7C3D744980CF}"/>
                  </a:ext>
                </a:extLst>
              </p:cNvPr>
              <p:cNvGrpSpPr/>
              <p:nvPr/>
            </p:nvGrpSpPr>
            <p:grpSpPr>
              <a:xfrm>
                <a:off x="2761747" y="714149"/>
                <a:ext cx="218963" cy="218321"/>
                <a:chOff x="2761747" y="742724"/>
                <a:chExt cx="218963" cy="218321"/>
              </a:xfrm>
            </p:grpSpPr>
            <p:sp>
              <p:nvSpPr>
                <p:cNvPr id="156" name="Oval 155">
                  <a:extLst>
                    <a:ext uri="{FF2B5EF4-FFF2-40B4-BE49-F238E27FC236}">
                      <a16:creationId xmlns:a16="http://schemas.microsoft.com/office/drawing/2014/main" id="{1574DDBF-480F-F34E-ACC4-63840DE1B202}"/>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57" name="Straight Connector 156">
                  <a:extLst>
                    <a:ext uri="{FF2B5EF4-FFF2-40B4-BE49-F238E27FC236}">
                      <a16:creationId xmlns:a16="http://schemas.microsoft.com/office/drawing/2014/main" id="{DDD57794-00AC-8845-860E-A78D3E9752FA}"/>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CF261DE8-5FC3-C246-890B-AE65F246C545}"/>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2398D2AF-0B51-B24A-8CA1-972D56C26FE0}"/>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41105531-BB41-FC42-AA5C-BE8E95E60207}"/>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29" name="Group 128">
                <a:extLst>
                  <a:ext uri="{FF2B5EF4-FFF2-40B4-BE49-F238E27FC236}">
                    <a16:creationId xmlns:a16="http://schemas.microsoft.com/office/drawing/2014/main" id="{728C7FF4-FC78-9846-9E0C-29B0FAFD059B}"/>
                  </a:ext>
                </a:extLst>
              </p:cNvPr>
              <p:cNvGrpSpPr/>
              <p:nvPr/>
            </p:nvGrpSpPr>
            <p:grpSpPr>
              <a:xfrm>
                <a:off x="2955422" y="714149"/>
                <a:ext cx="218963" cy="218321"/>
                <a:chOff x="2761747" y="742724"/>
                <a:chExt cx="218963" cy="218321"/>
              </a:xfrm>
            </p:grpSpPr>
            <p:sp>
              <p:nvSpPr>
                <p:cNvPr id="151" name="Oval 150">
                  <a:extLst>
                    <a:ext uri="{FF2B5EF4-FFF2-40B4-BE49-F238E27FC236}">
                      <a16:creationId xmlns:a16="http://schemas.microsoft.com/office/drawing/2014/main" id="{C74C96B2-9E9B-084D-B2D7-D2FE71DD7611}"/>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52" name="Straight Connector 151">
                  <a:extLst>
                    <a:ext uri="{FF2B5EF4-FFF2-40B4-BE49-F238E27FC236}">
                      <a16:creationId xmlns:a16="http://schemas.microsoft.com/office/drawing/2014/main" id="{06B2D37B-BB8D-154F-9DEF-398FFCFF9B4E}"/>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1F87A9D3-35E3-654B-92D7-8B613F8F2BFD}"/>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39ACE1FB-D0CB-1A4D-82DC-AF28EB5117F3}"/>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05118FE7-33F1-9341-95C5-C7825D28B255}"/>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0" name="Group 129">
                <a:extLst>
                  <a:ext uri="{FF2B5EF4-FFF2-40B4-BE49-F238E27FC236}">
                    <a16:creationId xmlns:a16="http://schemas.microsoft.com/office/drawing/2014/main" id="{75DED1CC-544C-0E46-B6F7-2A249521F9DA}"/>
                  </a:ext>
                </a:extLst>
              </p:cNvPr>
              <p:cNvGrpSpPr/>
              <p:nvPr/>
            </p:nvGrpSpPr>
            <p:grpSpPr>
              <a:xfrm>
                <a:off x="3152272" y="714149"/>
                <a:ext cx="218963" cy="218321"/>
                <a:chOff x="2761747" y="742724"/>
                <a:chExt cx="218963" cy="218321"/>
              </a:xfrm>
            </p:grpSpPr>
            <p:sp>
              <p:nvSpPr>
                <p:cNvPr id="146" name="Oval 145">
                  <a:extLst>
                    <a:ext uri="{FF2B5EF4-FFF2-40B4-BE49-F238E27FC236}">
                      <a16:creationId xmlns:a16="http://schemas.microsoft.com/office/drawing/2014/main" id="{9193FE5F-7BB8-9444-B305-5D7AF4E0592A}"/>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47" name="Straight Connector 146">
                  <a:extLst>
                    <a:ext uri="{FF2B5EF4-FFF2-40B4-BE49-F238E27FC236}">
                      <a16:creationId xmlns:a16="http://schemas.microsoft.com/office/drawing/2014/main" id="{485CC6AB-5745-1A42-AD36-CA1FE1236D1A}"/>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DB276C6D-893E-C54C-9805-131E8DF6AADD}"/>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5B23DCBC-236C-9C4A-89C2-29A00CC8AE96}"/>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2169A104-EDD3-3349-94FB-F3015406F3FC}"/>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1" name="Group 130">
                <a:extLst>
                  <a:ext uri="{FF2B5EF4-FFF2-40B4-BE49-F238E27FC236}">
                    <a16:creationId xmlns:a16="http://schemas.microsoft.com/office/drawing/2014/main" id="{BD1D4E35-E8E0-9348-95C5-86A68C322A19}"/>
                  </a:ext>
                </a:extLst>
              </p:cNvPr>
              <p:cNvGrpSpPr/>
              <p:nvPr/>
            </p:nvGrpSpPr>
            <p:grpSpPr>
              <a:xfrm>
                <a:off x="3345947" y="714149"/>
                <a:ext cx="218963" cy="218321"/>
                <a:chOff x="2761747" y="742724"/>
                <a:chExt cx="218963" cy="218321"/>
              </a:xfrm>
            </p:grpSpPr>
            <p:sp>
              <p:nvSpPr>
                <p:cNvPr id="141" name="Oval 140">
                  <a:extLst>
                    <a:ext uri="{FF2B5EF4-FFF2-40B4-BE49-F238E27FC236}">
                      <a16:creationId xmlns:a16="http://schemas.microsoft.com/office/drawing/2014/main" id="{73ECE257-6BA2-E343-BA0C-F8693DDFA4C2}"/>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42" name="Straight Connector 141">
                  <a:extLst>
                    <a:ext uri="{FF2B5EF4-FFF2-40B4-BE49-F238E27FC236}">
                      <a16:creationId xmlns:a16="http://schemas.microsoft.com/office/drawing/2014/main" id="{4CD9F322-5A6D-B043-B2EE-10F9B7500C8A}"/>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905AFA82-16EC-B145-A049-43041C27FF58}"/>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01CB26C6-284E-4943-8EAF-FB43E4EB0D99}"/>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FADEA365-1F42-A047-BAF2-105FA2980D51}"/>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2" name="Group 131">
                <a:extLst>
                  <a:ext uri="{FF2B5EF4-FFF2-40B4-BE49-F238E27FC236}">
                    <a16:creationId xmlns:a16="http://schemas.microsoft.com/office/drawing/2014/main" id="{5B3FD802-DDE5-6B46-BB5B-DA9356A9D89D}"/>
                  </a:ext>
                </a:extLst>
              </p:cNvPr>
              <p:cNvGrpSpPr/>
              <p:nvPr/>
            </p:nvGrpSpPr>
            <p:grpSpPr>
              <a:xfrm>
                <a:off x="3539622" y="714149"/>
                <a:ext cx="218963" cy="218321"/>
                <a:chOff x="2761747" y="742724"/>
                <a:chExt cx="218963" cy="218321"/>
              </a:xfrm>
            </p:grpSpPr>
            <p:sp>
              <p:nvSpPr>
                <p:cNvPr id="136" name="Oval 135">
                  <a:extLst>
                    <a:ext uri="{FF2B5EF4-FFF2-40B4-BE49-F238E27FC236}">
                      <a16:creationId xmlns:a16="http://schemas.microsoft.com/office/drawing/2014/main" id="{4F14408C-781D-4C44-8A36-7778918068A8}"/>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37" name="Straight Connector 136">
                  <a:extLst>
                    <a:ext uri="{FF2B5EF4-FFF2-40B4-BE49-F238E27FC236}">
                      <a16:creationId xmlns:a16="http://schemas.microsoft.com/office/drawing/2014/main" id="{872E45B7-B79D-D446-AD82-C0EFF9CEEBA9}"/>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33147607-D90F-CF4C-AD27-1C1119DB1483}"/>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B79E116E-9DD5-7B4F-9486-35185A9AFAEC}"/>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E2E358BA-F945-9143-A289-44B1545E1850}"/>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3" name="Group 132">
                <a:extLst>
                  <a:ext uri="{FF2B5EF4-FFF2-40B4-BE49-F238E27FC236}">
                    <a16:creationId xmlns:a16="http://schemas.microsoft.com/office/drawing/2014/main" id="{B5E54A65-DC06-5541-AD2C-D0ABF383B41B}"/>
                  </a:ext>
                </a:extLst>
              </p:cNvPr>
              <p:cNvGrpSpPr/>
              <p:nvPr/>
            </p:nvGrpSpPr>
            <p:grpSpPr>
              <a:xfrm>
                <a:off x="3730122" y="714149"/>
                <a:ext cx="128016" cy="190773"/>
                <a:chOff x="2761747" y="742724"/>
                <a:chExt cx="128016" cy="190773"/>
              </a:xfrm>
            </p:grpSpPr>
            <p:sp>
              <p:nvSpPr>
                <p:cNvPr id="134" name="Oval 133">
                  <a:extLst>
                    <a:ext uri="{FF2B5EF4-FFF2-40B4-BE49-F238E27FC236}">
                      <a16:creationId xmlns:a16="http://schemas.microsoft.com/office/drawing/2014/main" id="{8F4CC6B8-A8C2-4945-80ED-BFC6AD015FF2}"/>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35" name="Straight Connector 134">
                  <a:extLst>
                    <a:ext uri="{FF2B5EF4-FFF2-40B4-BE49-F238E27FC236}">
                      <a16:creationId xmlns:a16="http://schemas.microsoft.com/office/drawing/2014/main" id="{B499ABD8-96F3-C049-854B-55C68DB2CD86}"/>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9" name="Group 8">
              <a:extLst>
                <a:ext uri="{FF2B5EF4-FFF2-40B4-BE49-F238E27FC236}">
                  <a16:creationId xmlns:a16="http://schemas.microsoft.com/office/drawing/2014/main" id="{3E395082-9C98-7549-8092-E6A1AC130A08}"/>
                </a:ext>
              </a:extLst>
            </p:cNvPr>
            <p:cNvGrpSpPr/>
            <p:nvPr/>
          </p:nvGrpSpPr>
          <p:grpSpPr>
            <a:xfrm>
              <a:off x="2742697" y="1101499"/>
              <a:ext cx="1096391" cy="218321"/>
              <a:chOff x="2761747" y="714149"/>
              <a:chExt cx="1096391" cy="218321"/>
            </a:xfrm>
          </p:grpSpPr>
          <p:grpSp>
            <p:nvGrpSpPr>
              <p:cNvPr id="95" name="Group 94">
                <a:extLst>
                  <a:ext uri="{FF2B5EF4-FFF2-40B4-BE49-F238E27FC236}">
                    <a16:creationId xmlns:a16="http://schemas.microsoft.com/office/drawing/2014/main" id="{05589ADD-A365-EC44-890C-0EF53F4D415D}"/>
                  </a:ext>
                </a:extLst>
              </p:cNvPr>
              <p:cNvGrpSpPr/>
              <p:nvPr/>
            </p:nvGrpSpPr>
            <p:grpSpPr>
              <a:xfrm>
                <a:off x="2761747" y="714149"/>
                <a:ext cx="218963" cy="218321"/>
                <a:chOff x="2761747" y="742724"/>
                <a:chExt cx="218963" cy="218321"/>
              </a:xfrm>
            </p:grpSpPr>
            <p:sp>
              <p:nvSpPr>
                <p:cNvPr id="123" name="Oval 122">
                  <a:extLst>
                    <a:ext uri="{FF2B5EF4-FFF2-40B4-BE49-F238E27FC236}">
                      <a16:creationId xmlns:a16="http://schemas.microsoft.com/office/drawing/2014/main" id="{980BCFA7-587D-4B4E-885F-8A0D8A08B6CB}"/>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24" name="Straight Connector 123">
                  <a:extLst>
                    <a:ext uri="{FF2B5EF4-FFF2-40B4-BE49-F238E27FC236}">
                      <a16:creationId xmlns:a16="http://schemas.microsoft.com/office/drawing/2014/main" id="{073426F3-38BA-C74F-9D80-05499A289BA2}"/>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D6231BAB-A655-664F-B087-574DEDE82FE0}"/>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51F26375-0AFB-044A-8E7E-8E8D78B3EEA2}"/>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0FCBCC52-0AB8-174F-966F-9B1865D38EB7}"/>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96" name="Group 95">
                <a:extLst>
                  <a:ext uri="{FF2B5EF4-FFF2-40B4-BE49-F238E27FC236}">
                    <a16:creationId xmlns:a16="http://schemas.microsoft.com/office/drawing/2014/main" id="{30D6DBA0-39DF-F549-BD6F-469D3BA74F1E}"/>
                  </a:ext>
                </a:extLst>
              </p:cNvPr>
              <p:cNvGrpSpPr/>
              <p:nvPr/>
            </p:nvGrpSpPr>
            <p:grpSpPr>
              <a:xfrm>
                <a:off x="2955422" y="714149"/>
                <a:ext cx="218963" cy="218321"/>
                <a:chOff x="2761747" y="742724"/>
                <a:chExt cx="218963" cy="218321"/>
              </a:xfrm>
            </p:grpSpPr>
            <p:sp>
              <p:nvSpPr>
                <p:cNvPr id="118" name="Oval 117">
                  <a:extLst>
                    <a:ext uri="{FF2B5EF4-FFF2-40B4-BE49-F238E27FC236}">
                      <a16:creationId xmlns:a16="http://schemas.microsoft.com/office/drawing/2014/main" id="{820DA57E-EB99-584A-8FC2-8065F612F5A2}"/>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19" name="Straight Connector 118">
                  <a:extLst>
                    <a:ext uri="{FF2B5EF4-FFF2-40B4-BE49-F238E27FC236}">
                      <a16:creationId xmlns:a16="http://schemas.microsoft.com/office/drawing/2014/main" id="{1F76D5AE-465E-4E4B-89D9-D24AC2B456BD}"/>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3DE27E85-43F8-874D-8CB7-C0894915B08F}"/>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FCE90B14-30DE-E649-9DA9-309AA4B3373A}"/>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CBCEFE2B-2179-6647-A9AA-591865C5D52C}"/>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97" name="Group 96">
                <a:extLst>
                  <a:ext uri="{FF2B5EF4-FFF2-40B4-BE49-F238E27FC236}">
                    <a16:creationId xmlns:a16="http://schemas.microsoft.com/office/drawing/2014/main" id="{139EB3AF-3231-7940-97EA-AA3F03E06417}"/>
                  </a:ext>
                </a:extLst>
              </p:cNvPr>
              <p:cNvGrpSpPr/>
              <p:nvPr/>
            </p:nvGrpSpPr>
            <p:grpSpPr>
              <a:xfrm>
                <a:off x="3152272" y="714149"/>
                <a:ext cx="218963" cy="218321"/>
                <a:chOff x="2761747" y="742724"/>
                <a:chExt cx="218963" cy="218321"/>
              </a:xfrm>
            </p:grpSpPr>
            <p:sp>
              <p:nvSpPr>
                <p:cNvPr id="113" name="Oval 112">
                  <a:extLst>
                    <a:ext uri="{FF2B5EF4-FFF2-40B4-BE49-F238E27FC236}">
                      <a16:creationId xmlns:a16="http://schemas.microsoft.com/office/drawing/2014/main" id="{FECC3694-8550-2A43-B951-DEBA381B1CC9}"/>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14" name="Straight Connector 113">
                  <a:extLst>
                    <a:ext uri="{FF2B5EF4-FFF2-40B4-BE49-F238E27FC236}">
                      <a16:creationId xmlns:a16="http://schemas.microsoft.com/office/drawing/2014/main" id="{EDD9385F-A8CE-5D4E-9684-4B58D42BBF9C}"/>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5840E999-AD45-2F46-947D-BE46C7ABC704}"/>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C2484A17-5407-A145-9634-CCD86B07E2CF}"/>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ADBE7B8A-1FD3-824C-9236-88689A0271EC}"/>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98" name="Group 97">
                <a:extLst>
                  <a:ext uri="{FF2B5EF4-FFF2-40B4-BE49-F238E27FC236}">
                    <a16:creationId xmlns:a16="http://schemas.microsoft.com/office/drawing/2014/main" id="{C755FF5F-4AEE-6944-AF47-89915B9445EF}"/>
                  </a:ext>
                </a:extLst>
              </p:cNvPr>
              <p:cNvGrpSpPr/>
              <p:nvPr/>
            </p:nvGrpSpPr>
            <p:grpSpPr>
              <a:xfrm>
                <a:off x="3345947" y="714149"/>
                <a:ext cx="218963" cy="218321"/>
                <a:chOff x="2761747" y="742724"/>
                <a:chExt cx="218963" cy="218321"/>
              </a:xfrm>
            </p:grpSpPr>
            <p:sp>
              <p:nvSpPr>
                <p:cNvPr id="108" name="Oval 107">
                  <a:extLst>
                    <a:ext uri="{FF2B5EF4-FFF2-40B4-BE49-F238E27FC236}">
                      <a16:creationId xmlns:a16="http://schemas.microsoft.com/office/drawing/2014/main" id="{841F9DD5-86EA-D94F-88A1-BE4CB3853D13}"/>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09" name="Straight Connector 108">
                  <a:extLst>
                    <a:ext uri="{FF2B5EF4-FFF2-40B4-BE49-F238E27FC236}">
                      <a16:creationId xmlns:a16="http://schemas.microsoft.com/office/drawing/2014/main" id="{9D823346-324E-8D4A-B9D6-918913937D86}"/>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30FA967C-93C0-714D-BE65-2D63DD82DFD4}"/>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F9E3371C-868F-6245-834A-A26F5C2EE705}"/>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9812B5DD-2DB5-2D47-97D9-1B2E02D375FF}"/>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99" name="Group 98">
                <a:extLst>
                  <a:ext uri="{FF2B5EF4-FFF2-40B4-BE49-F238E27FC236}">
                    <a16:creationId xmlns:a16="http://schemas.microsoft.com/office/drawing/2014/main" id="{1B776229-6DE7-DA4B-A05D-89704CD7ADF2}"/>
                  </a:ext>
                </a:extLst>
              </p:cNvPr>
              <p:cNvGrpSpPr/>
              <p:nvPr/>
            </p:nvGrpSpPr>
            <p:grpSpPr>
              <a:xfrm>
                <a:off x="3539622" y="714149"/>
                <a:ext cx="218963" cy="218321"/>
                <a:chOff x="2761747" y="742724"/>
                <a:chExt cx="218963" cy="218321"/>
              </a:xfrm>
            </p:grpSpPr>
            <p:sp>
              <p:nvSpPr>
                <p:cNvPr id="103" name="Oval 102">
                  <a:extLst>
                    <a:ext uri="{FF2B5EF4-FFF2-40B4-BE49-F238E27FC236}">
                      <a16:creationId xmlns:a16="http://schemas.microsoft.com/office/drawing/2014/main" id="{88DAFD92-CCCF-8943-9E43-C2B4DD23C4B4}"/>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04" name="Straight Connector 103">
                  <a:extLst>
                    <a:ext uri="{FF2B5EF4-FFF2-40B4-BE49-F238E27FC236}">
                      <a16:creationId xmlns:a16="http://schemas.microsoft.com/office/drawing/2014/main" id="{2320599E-2CE8-F046-BC21-260B380AE0C4}"/>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080FBF9E-393B-904A-BB57-9BB25899BB7C}"/>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EA49D6DA-5678-F640-B1EA-910458C212C8}"/>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6288FAA5-51C6-D24C-95DA-2AA0DE504A44}"/>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00" name="Group 99">
                <a:extLst>
                  <a:ext uri="{FF2B5EF4-FFF2-40B4-BE49-F238E27FC236}">
                    <a16:creationId xmlns:a16="http://schemas.microsoft.com/office/drawing/2014/main" id="{DC310395-58DD-BA4B-A77E-8DCA5F5DCE7D}"/>
                  </a:ext>
                </a:extLst>
              </p:cNvPr>
              <p:cNvGrpSpPr/>
              <p:nvPr/>
            </p:nvGrpSpPr>
            <p:grpSpPr>
              <a:xfrm>
                <a:off x="3730122" y="714149"/>
                <a:ext cx="128016" cy="190773"/>
                <a:chOff x="2761747" y="742724"/>
                <a:chExt cx="128016" cy="190773"/>
              </a:xfrm>
            </p:grpSpPr>
            <p:sp>
              <p:nvSpPr>
                <p:cNvPr id="101" name="Oval 100">
                  <a:extLst>
                    <a:ext uri="{FF2B5EF4-FFF2-40B4-BE49-F238E27FC236}">
                      <a16:creationId xmlns:a16="http://schemas.microsoft.com/office/drawing/2014/main" id="{AE880CF0-58E2-DB4A-BDAD-0FCE7BF0ECB6}"/>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02" name="Straight Connector 101">
                  <a:extLst>
                    <a:ext uri="{FF2B5EF4-FFF2-40B4-BE49-F238E27FC236}">
                      <a16:creationId xmlns:a16="http://schemas.microsoft.com/office/drawing/2014/main" id="{F3D2068B-C916-1C46-A6D7-9B06AA8BE591}"/>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0" name="Group 9">
              <a:extLst>
                <a:ext uri="{FF2B5EF4-FFF2-40B4-BE49-F238E27FC236}">
                  <a16:creationId xmlns:a16="http://schemas.microsoft.com/office/drawing/2014/main" id="{285670F5-D59C-2C41-B8EA-C06A0E139B61}"/>
                </a:ext>
              </a:extLst>
            </p:cNvPr>
            <p:cNvGrpSpPr/>
            <p:nvPr/>
          </p:nvGrpSpPr>
          <p:grpSpPr>
            <a:xfrm>
              <a:off x="2742697" y="1295174"/>
              <a:ext cx="1096391" cy="218321"/>
              <a:chOff x="2761747" y="714149"/>
              <a:chExt cx="1096391" cy="218321"/>
            </a:xfrm>
          </p:grpSpPr>
          <p:grpSp>
            <p:nvGrpSpPr>
              <p:cNvPr id="62" name="Group 61">
                <a:extLst>
                  <a:ext uri="{FF2B5EF4-FFF2-40B4-BE49-F238E27FC236}">
                    <a16:creationId xmlns:a16="http://schemas.microsoft.com/office/drawing/2014/main" id="{82949A33-47AB-5144-84DE-2411888FE940}"/>
                  </a:ext>
                </a:extLst>
              </p:cNvPr>
              <p:cNvGrpSpPr/>
              <p:nvPr/>
            </p:nvGrpSpPr>
            <p:grpSpPr>
              <a:xfrm>
                <a:off x="2761747" y="714149"/>
                <a:ext cx="218963" cy="218321"/>
                <a:chOff x="2761747" y="742724"/>
                <a:chExt cx="218963" cy="218321"/>
              </a:xfrm>
            </p:grpSpPr>
            <p:sp>
              <p:nvSpPr>
                <p:cNvPr id="90" name="Oval 89">
                  <a:extLst>
                    <a:ext uri="{FF2B5EF4-FFF2-40B4-BE49-F238E27FC236}">
                      <a16:creationId xmlns:a16="http://schemas.microsoft.com/office/drawing/2014/main" id="{C0BCB790-CFAC-A34F-8270-6ED70646C1DF}"/>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91" name="Straight Connector 90">
                  <a:extLst>
                    <a:ext uri="{FF2B5EF4-FFF2-40B4-BE49-F238E27FC236}">
                      <a16:creationId xmlns:a16="http://schemas.microsoft.com/office/drawing/2014/main" id="{9372CF1E-6897-5E47-9117-A8B0AEF267BF}"/>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E6726C15-BA37-E342-A1F7-C8ED60CB5128}"/>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3541FBF7-0BE8-674D-9941-1E970352E961}"/>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9B663704-0606-AC4F-92B9-748EF79AF5A8}"/>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03E37F3B-5C5A-C74C-A9C6-D31D3D053830}"/>
                  </a:ext>
                </a:extLst>
              </p:cNvPr>
              <p:cNvGrpSpPr/>
              <p:nvPr/>
            </p:nvGrpSpPr>
            <p:grpSpPr>
              <a:xfrm>
                <a:off x="2955422" y="714149"/>
                <a:ext cx="218963" cy="218321"/>
                <a:chOff x="2761747" y="742724"/>
                <a:chExt cx="218963" cy="218321"/>
              </a:xfrm>
            </p:grpSpPr>
            <p:sp>
              <p:nvSpPr>
                <p:cNvPr id="85" name="Oval 84">
                  <a:extLst>
                    <a:ext uri="{FF2B5EF4-FFF2-40B4-BE49-F238E27FC236}">
                      <a16:creationId xmlns:a16="http://schemas.microsoft.com/office/drawing/2014/main" id="{3980FA5A-564F-C246-890B-C9E6379878F2}"/>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86" name="Straight Connector 85">
                  <a:extLst>
                    <a:ext uri="{FF2B5EF4-FFF2-40B4-BE49-F238E27FC236}">
                      <a16:creationId xmlns:a16="http://schemas.microsoft.com/office/drawing/2014/main" id="{24B3C6E2-1367-224D-892A-35666FFA1A2C}"/>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994FC3A1-73A3-6141-8F05-9FF86390807F}"/>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276E3701-9C42-394E-9D9B-B530440BD25D}"/>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221B60A8-2767-554C-A805-FAA6619F2BD6}"/>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8F71430C-BA8B-4F4F-AA39-A13D56E81331}"/>
                  </a:ext>
                </a:extLst>
              </p:cNvPr>
              <p:cNvGrpSpPr/>
              <p:nvPr/>
            </p:nvGrpSpPr>
            <p:grpSpPr>
              <a:xfrm>
                <a:off x="3152272" y="714149"/>
                <a:ext cx="218963" cy="218321"/>
                <a:chOff x="2761747" y="742724"/>
                <a:chExt cx="218963" cy="218321"/>
              </a:xfrm>
            </p:grpSpPr>
            <p:sp>
              <p:nvSpPr>
                <p:cNvPr id="80" name="Oval 79">
                  <a:extLst>
                    <a:ext uri="{FF2B5EF4-FFF2-40B4-BE49-F238E27FC236}">
                      <a16:creationId xmlns:a16="http://schemas.microsoft.com/office/drawing/2014/main" id="{460B521E-B60E-DE4C-9A6D-D4F9E6DB6EEB}"/>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81" name="Straight Connector 80">
                  <a:extLst>
                    <a:ext uri="{FF2B5EF4-FFF2-40B4-BE49-F238E27FC236}">
                      <a16:creationId xmlns:a16="http://schemas.microsoft.com/office/drawing/2014/main" id="{7B00BEC4-65D5-314F-A4BC-FDDDFF01F75E}"/>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A865007C-E4C1-734C-86B5-5CFA0D74403A}"/>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0F5AD38D-1ED9-2B48-879B-49FE452D32CA}"/>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7A95F474-8D86-4540-A335-9378C5FA2B37}"/>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5" name="Group 64">
                <a:extLst>
                  <a:ext uri="{FF2B5EF4-FFF2-40B4-BE49-F238E27FC236}">
                    <a16:creationId xmlns:a16="http://schemas.microsoft.com/office/drawing/2014/main" id="{3CE561D4-175B-F94E-80DF-DA814AEE3E74}"/>
                  </a:ext>
                </a:extLst>
              </p:cNvPr>
              <p:cNvGrpSpPr/>
              <p:nvPr/>
            </p:nvGrpSpPr>
            <p:grpSpPr>
              <a:xfrm>
                <a:off x="3345947" y="714149"/>
                <a:ext cx="218963" cy="218321"/>
                <a:chOff x="2761747" y="742724"/>
                <a:chExt cx="218963" cy="218321"/>
              </a:xfrm>
            </p:grpSpPr>
            <p:sp>
              <p:nvSpPr>
                <p:cNvPr id="75" name="Oval 74">
                  <a:extLst>
                    <a:ext uri="{FF2B5EF4-FFF2-40B4-BE49-F238E27FC236}">
                      <a16:creationId xmlns:a16="http://schemas.microsoft.com/office/drawing/2014/main" id="{42DC7F0A-F402-2B42-ADFF-A77D51FDE122}"/>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76" name="Straight Connector 75">
                  <a:extLst>
                    <a:ext uri="{FF2B5EF4-FFF2-40B4-BE49-F238E27FC236}">
                      <a16:creationId xmlns:a16="http://schemas.microsoft.com/office/drawing/2014/main" id="{9C4763AF-8138-644C-932A-FA254A8492CA}"/>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CDA0546E-5690-0A4E-8B2D-58E8BB67EA1E}"/>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1EAC409F-6597-B646-BC03-F1D57F17F4D3}"/>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B8D0F2A2-7B64-9443-A6DC-BBE508F6D7CA}"/>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F4ED2F4B-CBF6-B046-84CA-4A8ECFE5096D}"/>
                  </a:ext>
                </a:extLst>
              </p:cNvPr>
              <p:cNvGrpSpPr/>
              <p:nvPr/>
            </p:nvGrpSpPr>
            <p:grpSpPr>
              <a:xfrm>
                <a:off x="3539622" y="714149"/>
                <a:ext cx="218963" cy="218321"/>
                <a:chOff x="2761747" y="742724"/>
                <a:chExt cx="218963" cy="218321"/>
              </a:xfrm>
            </p:grpSpPr>
            <p:sp>
              <p:nvSpPr>
                <p:cNvPr id="70" name="Oval 69">
                  <a:extLst>
                    <a:ext uri="{FF2B5EF4-FFF2-40B4-BE49-F238E27FC236}">
                      <a16:creationId xmlns:a16="http://schemas.microsoft.com/office/drawing/2014/main" id="{B0DB7132-B1FD-124A-9233-14BB56EA2937}"/>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71" name="Straight Connector 70">
                  <a:extLst>
                    <a:ext uri="{FF2B5EF4-FFF2-40B4-BE49-F238E27FC236}">
                      <a16:creationId xmlns:a16="http://schemas.microsoft.com/office/drawing/2014/main" id="{923A0266-71D4-9B44-9AC1-3E3DED7D6893}"/>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5BE43D47-F6EE-7141-B584-7199A2D8CB1B}"/>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924355D8-897B-1241-ACF4-733F3B424E20}"/>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18EA0A4-6734-BB42-B7BB-50AC4DEBE960}"/>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7" name="Group 66">
                <a:extLst>
                  <a:ext uri="{FF2B5EF4-FFF2-40B4-BE49-F238E27FC236}">
                    <a16:creationId xmlns:a16="http://schemas.microsoft.com/office/drawing/2014/main" id="{E2474687-B7F9-9B4A-A691-EB1256DAE215}"/>
                  </a:ext>
                </a:extLst>
              </p:cNvPr>
              <p:cNvGrpSpPr/>
              <p:nvPr/>
            </p:nvGrpSpPr>
            <p:grpSpPr>
              <a:xfrm>
                <a:off x="3730122" y="714149"/>
                <a:ext cx="128016" cy="190773"/>
                <a:chOff x="2761747" y="742724"/>
                <a:chExt cx="128016" cy="190773"/>
              </a:xfrm>
            </p:grpSpPr>
            <p:sp>
              <p:nvSpPr>
                <p:cNvPr id="68" name="Oval 67">
                  <a:extLst>
                    <a:ext uri="{FF2B5EF4-FFF2-40B4-BE49-F238E27FC236}">
                      <a16:creationId xmlns:a16="http://schemas.microsoft.com/office/drawing/2014/main" id="{2241D3DD-9062-7F4A-9364-32720791CEC3}"/>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69" name="Straight Connector 68">
                  <a:extLst>
                    <a:ext uri="{FF2B5EF4-FFF2-40B4-BE49-F238E27FC236}">
                      <a16:creationId xmlns:a16="http://schemas.microsoft.com/office/drawing/2014/main" id="{5BCC4595-DA80-1846-B413-C12B870E57C6}"/>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1" name="Group 10">
              <a:extLst>
                <a:ext uri="{FF2B5EF4-FFF2-40B4-BE49-F238E27FC236}">
                  <a16:creationId xmlns:a16="http://schemas.microsoft.com/office/drawing/2014/main" id="{92FAB776-FC93-694F-B215-EFE05B9B4756}"/>
                </a:ext>
              </a:extLst>
            </p:cNvPr>
            <p:cNvGrpSpPr/>
            <p:nvPr/>
          </p:nvGrpSpPr>
          <p:grpSpPr>
            <a:xfrm>
              <a:off x="2742697" y="1488849"/>
              <a:ext cx="1096391" cy="218321"/>
              <a:chOff x="2761747" y="714149"/>
              <a:chExt cx="1096391" cy="218321"/>
            </a:xfrm>
          </p:grpSpPr>
          <p:grpSp>
            <p:nvGrpSpPr>
              <p:cNvPr id="29" name="Group 28">
                <a:extLst>
                  <a:ext uri="{FF2B5EF4-FFF2-40B4-BE49-F238E27FC236}">
                    <a16:creationId xmlns:a16="http://schemas.microsoft.com/office/drawing/2014/main" id="{39A9DFD5-8017-CE4F-996B-B7B0009C2A82}"/>
                  </a:ext>
                </a:extLst>
              </p:cNvPr>
              <p:cNvGrpSpPr/>
              <p:nvPr/>
            </p:nvGrpSpPr>
            <p:grpSpPr>
              <a:xfrm>
                <a:off x="2761747" y="714149"/>
                <a:ext cx="218963" cy="218321"/>
                <a:chOff x="2761747" y="742724"/>
                <a:chExt cx="218963" cy="218321"/>
              </a:xfrm>
            </p:grpSpPr>
            <p:sp>
              <p:nvSpPr>
                <p:cNvPr id="57" name="Oval 56">
                  <a:extLst>
                    <a:ext uri="{FF2B5EF4-FFF2-40B4-BE49-F238E27FC236}">
                      <a16:creationId xmlns:a16="http://schemas.microsoft.com/office/drawing/2014/main" id="{28F3AF22-D4ED-F44D-A63F-6B5C80087231}"/>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58" name="Straight Connector 57">
                  <a:extLst>
                    <a:ext uri="{FF2B5EF4-FFF2-40B4-BE49-F238E27FC236}">
                      <a16:creationId xmlns:a16="http://schemas.microsoft.com/office/drawing/2014/main" id="{1400E774-988B-8646-A0BA-732493FBD2C9}"/>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08A5CCC-5ACD-0943-ABA9-43FB536DC86B}"/>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9D27DFA-E437-6D41-8A92-00CD3C876D04}"/>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FF2F1C1-E995-D24C-9B10-195E6E308887}"/>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0" name="Group 29">
                <a:extLst>
                  <a:ext uri="{FF2B5EF4-FFF2-40B4-BE49-F238E27FC236}">
                    <a16:creationId xmlns:a16="http://schemas.microsoft.com/office/drawing/2014/main" id="{68A834AC-8981-6C47-9F52-3E38143A71B6}"/>
                  </a:ext>
                </a:extLst>
              </p:cNvPr>
              <p:cNvGrpSpPr/>
              <p:nvPr/>
            </p:nvGrpSpPr>
            <p:grpSpPr>
              <a:xfrm>
                <a:off x="2955422" y="714149"/>
                <a:ext cx="218963" cy="218321"/>
                <a:chOff x="2761747" y="742724"/>
                <a:chExt cx="218963" cy="218321"/>
              </a:xfrm>
            </p:grpSpPr>
            <p:sp>
              <p:nvSpPr>
                <p:cNvPr id="52" name="Oval 51">
                  <a:extLst>
                    <a:ext uri="{FF2B5EF4-FFF2-40B4-BE49-F238E27FC236}">
                      <a16:creationId xmlns:a16="http://schemas.microsoft.com/office/drawing/2014/main" id="{1577C7E5-8721-C049-A4C1-2F350C602C4B}"/>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53" name="Straight Connector 52">
                  <a:extLst>
                    <a:ext uri="{FF2B5EF4-FFF2-40B4-BE49-F238E27FC236}">
                      <a16:creationId xmlns:a16="http://schemas.microsoft.com/office/drawing/2014/main" id="{41E877B6-9A6B-2F46-85CA-BB6017BC590C}"/>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17B5C112-DDD2-DD4A-8A12-9B281D9D65AE}"/>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EFE32F30-E7A0-3144-9ECD-5680541775A5}"/>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B5E2509C-91AF-D14F-A774-9DFAFC5823C2}"/>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8E8FC85F-41AB-2A4F-B6D1-EC6374875387}"/>
                  </a:ext>
                </a:extLst>
              </p:cNvPr>
              <p:cNvGrpSpPr/>
              <p:nvPr/>
            </p:nvGrpSpPr>
            <p:grpSpPr>
              <a:xfrm>
                <a:off x="3152272" y="714149"/>
                <a:ext cx="218963" cy="218321"/>
                <a:chOff x="2761747" y="742724"/>
                <a:chExt cx="218963" cy="218321"/>
              </a:xfrm>
            </p:grpSpPr>
            <p:sp>
              <p:nvSpPr>
                <p:cNvPr id="47" name="Oval 46">
                  <a:extLst>
                    <a:ext uri="{FF2B5EF4-FFF2-40B4-BE49-F238E27FC236}">
                      <a16:creationId xmlns:a16="http://schemas.microsoft.com/office/drawing/2014/main" id="{F9932ECA-CD04-5C4A-9868-83C5CAF6AF8D}"/>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8" name="Straight Connector 47">
                  <a:extLst>
                    <a:ext uri="{FF2B5EF4-FFF2-40B4-BE49-F238E27FC236}">
                      <a16:creationId xmlns:a16="http://schemas.microsoft.com/office/drawing/2014/main" id="{316D1735-CE03-7C42-90A1-A822CC22D841}"/>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A31DF4E8-F9B0-A446-946B-13E5843E5269}"/>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C16F7CBB-A2BA-614F-9A55-87FA7ED6B92E}"/>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35F45F74-4EF9-3947-B38B-C625CDD28DA8}"/>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90754D0C-DA62-C64D-8DCF-168CEA202656}"/>
                  </a:ext>
                </a:extLst>
              </p:cNvPr>
              <p:cNvGrpSpPr/>
              <p:nvPr/>
            </p:nvGrpSpPr>
            <p:grpSpPr>
              <a:xfrm>
                <a:off x="3345947" y="714149"/>
                <a:ext cx="218963" cy="218321"/>
                <a:chOff x="2761747" y="742724"/>
                <a:chExt cx="218963" cy="218321"/>
              </a:xfrm>
            </p:grpSpPr>
            <p:sp>
              <p:nvSpPr>
                <p:cNvPr id="42" name="Oval 41">
                  <a:extLst>
                    <a:ext uri="{FF2B5EF4-FFF2-40B4-BE49-F238E27FC236}">
                      <a16:creationId xmlns:a16="http://schemas.microsoft.com/office/drawing/2014/main" id="{1A77EA59-0CD3-964C-8586-C1CCF83411FC}"/>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3" name="Straight Connector 42">
                  <a:extLst>
                    <a:ext uri="{FF2B5EF4-FFF2-40B4-BE49-F238E27FC236}">
                      <a16:creationId xmlns:a16="http://schemas.microsoft.com/office/drawing/2014/main" id="{99567FB4-EB03-4B49-B8FF-E7586DC74304}"/>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5C83739-E82C-6646-8C1D-24D310012F49}"/>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B238C962-C804-9B47-AE9C-CBFD6E533B4A}"/>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BE4853FD-3E76-7A43-AA31-66B8E82C8F4B}"/>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3" name="Group 32">
                <a:extLst>
                  <a:ext uri="{FF2B5EF4-FFF2-40B4-BE49-F238E27FC236}">
                    <a16:creationId xmlns:a16="http://schemas.microsoft.com/office/drawing/2014/main" id="{42DB1D86-1908-1D46-B068-E9613BFD4FD6}"/>
                  </a:ext>
                </a:extLst>
              </p:cNvPr>
              <p:cNvGrpSpPr/>
              <p:nvPr/>
            </p:nvGrpSpPr>
            <p:grpSpPr>
              <a:xfrm>
                <a:off x="3539622" y="714149"/>
                <a:ext cx="218963" cy="218321"/>
                <a:chOff x="2761747" y="742724"/>
                <a:chExt cx="218963" cy="218321"/>
              </a:xfrm>
            </p:grpSpPr>
            <p:sp>
              <p:nvSpPr>
                <p:cNvPr id="37" name="Oval 36">
                  <a:extLst>
                    <a:ext uri="{FF2B5EF4-FFF2-40B4-BE49-F238E27FC236}">
                      <a16:creationId xmlns:a16="http://schemas.microsoft.com/office/drawing/2014/main" id="{2965921F-33F8-F04F-8A56-2C80859DEE4D}"/>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8" name="Straight Connector 37">
                  <a:extLst>
                    <a:ext uri="{FF2B5EF4-FFF2-40B4-BE49-F238E27FC236}">
                      <a16:creationId xmlns:a16="http://schemas.microsoft.com/office/drawing/2014/main" id="{18FC257C-1160-2B41-8397-A89C3CED9AEB}"/>
                    </a:ext>
                  </a:extLst>
                </p:cNvPr>
                <p:cNvCxnSpPr/>
                <p:nvPr/>
              </p:nvCxnSpPr>
              <p:spPr>
                <a:xfrm>
                  <a:off x="2889763" y="806107"/>
                  <a:ext cx="65849" cy="2907"/>
                </a:xfrm>
                <a:prstGeom prst="line">
                  <a:avLst/>
                </a:prstGeom>
                <a:solidFill>
                  <a:schemeClr val="tx1">
                    <a:alpha val="90000"/>
                  </a:schemeClr>
                </a:solidFill>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E8AA9E97-EA5E-B948-A7F3-3430BF67186F}"/>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D6770B55-333C-864C-8AC5-0BBDED58B977}"/>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F2C14EFD-CDB5-DD49-A88D-50E3CD3BB97A}"/>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4" name="Group 33">
                <a:extLst>
                  <a:ext uri="{FF2B5EF4-FFF2-40B4-BE49-F238E27FC236}">
                    <a16:creationId xmlns:a16="http://schemas.microsoft.com/office/drawing/2014/main" id="{88C418B7-0126-A746-8C45-0CBB64149D8A}"/>
                  </a:ext>
                </a:extLst>
              </p:cNvPr>
              <p:cNvGrpSpPr/>
              <p:nvPr/>
            </p:nvGrpSpPr>
            <p:grpSpPr>
              <a:xfrm>
                <a:off x="3730122" y="714149"/>
                <a:ext cx="128016" cy="190773"/>
                <a:chOff x="2761747" y="742724"/>
                <a:chExt cx="128016" cy="190773"/>
              </a:xfrm>
            </p:grpSpPr>
            <p:sp>
              <p:nvSpPr>
                <p:cNvPr id="35" name="Oval 34">
                  <a:extLst>
                    <a:ext uri="{FF2B5EF4-FFF2-40B4-BE49-F238E27FC236}">
                      <a16:creationId xmlns:a16="http://schemas.microsoft.com/office/drawing/2014/main" id="{B01A8CDD-EDDF-BD42-B704-DF448E56CC15}"/>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6" name="Straight Connector 35">
                  <a:extLst>
                    <a:ext uri="{FF2B5EF4-FFF2-40B4-BE49-F238E27FC236}">
                      <a16:creationId xmlns:a16="http://schemas.microsoft.com/office/drawing/2014/main" id="{8E8B4FF7-FA3B-A04B-A7AA-7051E00D6176}"/>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2" name="Group 11">
              <a:extLst>
                <a:ext uri="{FF2B5EF4-FFF2-40B4-BE49-F238E27FC236}">
                  <a16:creationId xmlns:a16="http://schemas.microsoft.com/office/drawing/2014/main" id="{C7D3CB9B-7356-1943-BB73-7DEA9B8D8FF3}"/>
                </a:ext>
              </a:extLst>
            </p:cNvPr>
            <p:cNvGrpSpPr/>
            <p:nvPr/>
          </p:nvGrpSpPr>
          <p:grpSpPr>
            <a:xfrm>
              <a:off x="2742697" y="1685699"/>
              <a:ext cx="1096391" cy="126765"/>
              <a:chOff x="2761747" y="714149"/>
              <a:chExt cx="1096391" cy="126765"/>
            </a:xfrm>
          </p:grpSpPr>
          <p:grpSp>
            <p:nvGrpSpPr>
              <p:cNvPr id="13" name="Group 12">
                <a:extLst>
                  <a:ext uri="{FF2B5EF4-FFF2-40B4-BE49-F238E27FC236}">
                    <a16:creationId xmlns:a16="http://schemas.microsoft.com/office/drawing/2014/main" id="{5853E56E-A83B-E746-92B3-11B0F1E873C5}"/>
                  </a:ext>
                </a:extLst>
              </p:cNvPr>
              <p:cNvGrpSpPr/>
              <p:nvPr/>
            </p:nvGrpSpPr>
            <p:grpSpPr>
              <a:xfrm>
                <a:off x="2761747" y="714149"/>
                <a:ext cx="193865" cy="126765"/>
                <a:chOff x="2761747" y="742724"/>
                <a:chExt cx="193865" cy="126765"/>
              </a:xfrm>
            </p:grpSpPr>
            <p:sp>
              <p:nvSpPr>
                <p:cNvPr id="27" name="Oval 26">
                  <a:extLst>
                    <a:ext uri="{FF2B5EF4-FFF2-40B4-BE49-F238E27FC236}">
                      <a16:creationId xmlns:a16="http://schemas.microsoft.com/office/drawing/2014/main" id="{666616FC-9A8C-5349-AAC8-64D047102962}"/>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8" name="Straight Connector 27">
                  <a:extLst>
                    <a:ext uri="{FF2B5EF4-FFF2-40B4-BE49-F238E27FC236}">
                      <a16:creationId xmlns:a16="http://schemas.microsoft.com/office/drawing/2014/main" id="{639A473E-0266-2145-811F-9CE20F768217}"/>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4" name="Group 13">
                <a:extLst>
                  <a:ext uri="{FF2B5EF4-FFF2-40B4-BE49-F238E27FC236}">
                    <a16:creationId xmlns:a16="http://schemas.microsoft.com/office/drawing/2014/main" id="{7442B1B9-388C-CC41-9C47-EF58134F27CD}"/>
                  </a:ext>
                </a:extLst>
              </p:cNvPr>
              <p:cNvGrpSpPr/>
              <p:nvPr/>
            </p:nvGrpSpPr>
            <p:grpSpPr>
              <a:xfrm>
                <a:off x="2955422" y="714149"/>
                <a:ext cx="193865" cy="126765"/>
                <a:chOff x="2761747" y="742724"/>
                <a:chExt cx="193865" cy="126765"/>
              </a:xfrm>
            </p:grpSpPr>
            <p:sp>
              <p:nvSpPr>
                <p:cNvPr id="25" name="Oval 24">
                  <a:extLst>
                    <a:ext uri="{FF2B5EF4-FFF2-40B4-BE49-F238E27FC236}">
                      <a16:creationId xmlns:a16="http://schemas.microsoft.com/office/drawing/2014/main" id="{54B9CC4D-DDE7-AC4E-B13E-86ABA83334B2}"/>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6" name="Straight Connector 25">
                  <a:extLst>
                    <a:ext uri="{FF2B5EF4-FFF2-40B4-BE49-F238E27FC236}">
                      <a16:creationId xmlns:a16="http://schemas.microsoft.com/office/drawing/2014/main" id="{F477DABD-1748-724A-BE74-3BD1A4C43BF6}"/>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23DFE3E9-D6CD-7747-A222-F0A75D5AEB9A}"/>
                  </a:ext>
                </a:extLst>
              </p:cNvPr>
              <p:cNvGrpSpPr/>
              <p:nvPr/>
            </p:nvGrpSpPr>
            <p:grpSpPr>
              <a:xfrm>
                <a:off x="3152272" y="714149"/>
                <a:ext cx="193865" cy="126765"/>
                <a:chOff x="2761747" y="742724"/>
                <a:chExt cx="193865" cy="126765"/>
              </a:xfrm>
            </p:grpSpPr>
            <p:sp>
              <p:nvSpPr>
                <p:cNvPr id="23" name="Oval 22">
                  <a:extLst>
                    <a:ext uri="{FF2B5EF4-FFF2-40B4-BE49-F238E27FC236}">
                      <a16:creationId xmlns:a16="http://schemas.microsoft.com/office/drawing/2014/main" id="{CD323583-9F48-7D4A-A46E-9ECD4281A764}"/>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4" name="Straight Connector 23">
                  <a:extLst>
                    <a:ext uri="{FF2B5EF4-FFF2-40B4-BE49-F238E27FC236}">
                      <a16:creationId xmlns:a16="http://schemas.microsoft.com/office/drawing/2014/main" id="{E2784B76-5BB9-A74B-AE62-5A2CE33F8620}"/>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876B8DA5-3521-C145-8906-5E1ACCEED034}"/>
                  </a:ext>
                </a:extLst>
              </p:cNvPr>
              <p:cNvGrpSpPr/>
              <p:nvPr/>
            </p:nvGrpSpPr>
            <p:grpSpPr>
              <a:xfrm>
                <a:off x="3345947" y="714149"/>
                <a:ext cx="193865" cy="126765"/>
                <a:chOff x="2761747" y="742724"/>
                <a:chExt cx="193865" cy="126765"/>
              </a:xfrm>
            </p:grpSpPr>
            <p:sp>
              <p:nvSpPr>
                <p:cNvPr id="21" name="Oval 20">
                  <a:extLst>
                    <a:ext uri="{FF2B5EF4-FFF2-40B4-BE49-F238E27FC236}">
                      <a16:creationId xmlns:a16="http://schemas.microsoft.com/office/drawing/2014/main" id="{09926F48-151F-7440-9D25-FA72BA695875}"/>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2" name="Straight Connector 21">
                  <a:extLst>
                    <a:ext uri="{FF2B5EF4-FFF2-40B4-BE49-F238E27FC236}">
                      <a16:creationId xmlns:a16="http://schemas.microsoft.com/office/drawing/2014/main" id="{E2D66D0C-3A57-7E47-A395-898677E6A0F5}"/>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7" name="Group 16">
                <a:extLst>
                  <a:ext uri="{FF2B5EF4-FFF2-40B4-BE49-F238E27FC236}">
                    <a16:creationId xmlns:a16="http://schemas.microsoft.com/office/drawing/2014/main" id="{1E9E5BE7-7C9E-334C-8EA8-6B4158A2E26D}"/>
                  </a:ext>
                </a:extLst>
              </p:cNvPr>
              <p:cNvGrpSpPr/>
              <p:nvPr/>
            </p:nvGrpSpPr>
            <p:grpSpPr>
              <a:xfrm>
                <a:off x="3539622" y="714149"/>
                <a:ext cx="193865" cy="126765"/>
                <a:chOff x="2761747" y="742724"/>
                <a:chExt cx="193865" cy="126765"/>
              </a:xfrm>
            </p:grpSpPr>
            <p:sp>
              <p:nvSpPr>
                <p:cNvPr id="19" name="Oval 18">
                  <a:extLst>
                    <a:ext uri="{FF2B5EF4-FFF2-40B4-BE49-F238E27FC236}">
                      <a16:creationId xmlns:a16="http://schemas.microsoft.com/office/drawing/2014/main" id="{A6BAA592-B2C0-0F4D-9916-EBCCD3F64C36}"/>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0" name="Straight Connector 19">
                  <a:extLst>
                    <a:ext uri="{FF2B5EF4-FFF2-40B4-BE49-F238E27FC236}">
                      <a16:creationId xmlns:a16="http://schemas.microsoft.com/office/drawing/2014/main" id="{FD9DB19B-71FA-4D43-822E-C339FB69E624}"/>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8" name="Oval 17">
                <a:extLst>
                  <a:ext uri="{FF2B5EF4-FFF2-40B4-BE49-F238E27FC236}">
                    <a16:creationId xmlns:a16="http://schemas.microsoft.com/office/drawing/2014/main" id="{DA4CF7E5-839C-1D43-AFD4-F2F6A52D6090}"/>
                  </a:ext>
                </a:extLst>
              </p:cNvPr>
              <p:cNvSpPr>
                <a:spLocks noChangeAspect="1"/>
              </p:cNvSpPr>
              <p:nvPr/>
            </p:nvSpPr>
            <p:spPr>
              <a:xfrm>
                <a:off x="3730122" y="714149"/>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sp>
        <p:nvSpPr>
          <p:cNvPr id="195" name="TextBox 214">
            <a:extLst>
              <a:ext uri="{FF2B5EF4-FFF2-40B4-BE49-F238E27FC236}">
                <a16:creationId xmlns:a16="http://schemas.microsoft.com/office/drawing/2014/main" id="{60BF9298-CC14-0844-9E17-A25D96DE53A4}"/>
              </a:ext>
            </a:extLst>
          </p:cNvPr>
          <p:cNvSpPr txBox="1"/>
          <p:nvPr/>
        </p:nvSpPr>
        <p:spPr>
          <a:xfrm>
            <a:off x="83243" y="4156198"/>
            <a:ext cx="5072062" cy="206210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dirty="0">
                <a:latin typeface="Helvetica Neue" charset="0"/>
                <a:ea typeface="Helvetica Neue" charset="0"/>
                <a:cs typeface="Helvetica Neue" charset="0"/>
              </a:rPr>
              <a:t>Steps involved:</a:t>
            </a:r>
          </a:p>
          <a:p>
            <a:pPr marL="285750" indent="-285750">
              <a:buFontTx/>
              <a:buChar char="-"/>
            </a:pPr>
            <a:r>
              <a:rPr lang="en-US" sz="1600" dirty="0">
                <a:latin typeface="Helvetica Neue" charset="0"/>
                <a:ea typeface="Helvetica Neue" charset="0"/>
                <a:cs typeface="Helvetica Neue" charset="0"/>
              </a:rPr>
              <a:t>For each voxel in the microstructure image create vertex in graph</a:t>
            </a:r>
          </a:p>
          <a:p>
            <a:pPr marL="285750" indent="-285750">
              <a:buFontTx/>
              <a:buChar char="-"/>
            </a:pPr>
            <a:r>
              <a:rPr lang="en-US" sz="1600" dirty="0">
                <a:latin typeface="Helvetica Neue" charset="0"/>
                <a:ea typeface="Helvetica Neue" charset="0"/>
                <a:cs typeface="Helvetica Neue" charset="0"/>
              </a:rPr>
              <a:t>Connect vertices in the graph following neighborhood of the image (first and second order neighbors)</a:t>
            </a:r>
          </a:p>
          <a:p>
            <a:pPr marL="285750" indent="-285750">
              <a:buFontTx/>
              <a:buChar char="-"/>
            </a:pPr>
            <a:r>
              <a:rPr lang="en-US" sz="1600" dirty="0">
                <a:latin typeface="Helvetica Neue" charset="0"/>
                <a:ea typeface="Helvetica Neue" charset="0"/>
                <a:cs typeface="Helvetica Neue" charset="0"/>
              </a:rPr>
              <a:t>Filter graph and query the graph</a:t>
            </a:r>
          </a:p>
          <a:p>
            <a:pPr marL="285750" indent="-285750">
              <a:buFontTx/>
              <a:buChar char="-"/>
            </a:pPr>
            <a:endParaRPr lang="en-US" sz="1600" dirty="0">
              <a:latin typeface="Helvetica Neue" charset="0"/>
              <a:ea typeface="Helvetica Neue" charset="0"/>
              <a:cs typeface="Helvetica Neue" charset="0"/>
            </a:endParaRPr>
          </a:p>
        </p:txBody>
      </p:sp>
      <p:grpSp>
        <p:nvGrpSpPr>
          <p:cNvPr id="337" name="Group 336">
            <a:extLst>
              <a:ext uri="{FF2B5EF4-FFF2-40B4-BE49-F238E27FC236}">
                <a16:creationId xmlns:a16="http://schemas.microsoft.com/office/drawing/2014/main" id="{6A0D08F2-5E22-AA46-B9C2-DD740198A03F}"/>
              </a:ext>
            </a:extLst>
          </p:cNvPr>
          <p:cNvGrpSpPr/>
          <p:nvPr/>
        </p:nvGrpSpPr>
        <p:grpSpPr>
          <a:xfrm>
            <a:off x="7749513" y="1720021"/>
            <a:ext cx="1883876" cy="1792855"/>
            <a:chOff x="7749513" y="1720021"/>
            <a:chExt cx="1883876" cy="1792855"/>
          </a:xfrm>
        </p:grpSpPr>
        <p:grpSp>
          <p:nvGrpSpPr>
            <p:cNvPr id="197" name="Group 196">
              <a:extLst>
                <a:ext uri="{FF2B5EF4-FFF2-40B4-BE49-F238E27FC236}">
                  <a16:creationId xmlns:a16="http://schemas.microsoft.com/office/drawing/2014/main" id="{25DD3EDC-A765-DD42-BB1F-9C160DA0109A}"/>
                </a:ext>
              </a:extLst>
            </p:cNvPr>
            <p:cNvGrpSpPr/>
            <p:nvPr/>
          </p:nvGrpSpPr>
          <p:grpSpPr>
            <a:xfrm>
              <a:off x="7749513" y="1720021"/>
              <a:ext cx="1883876" cy="356380"/>
              <a:chOff x="2761747" y="714149"/>
              <a:chExt cx="1096391" cy="218321"/>
            </a:xfrm>
          </p:grpSpPr>
          <p:grpSp>
            <p:nvGrpSpPr>
              <p:cNvPr id="310" name="Group 309">
                <a:extLst>
                  <a:ext uri="{FF2B5EF4-FFF2-40B4-BE49-F238E27FC236}">
                    <a16:creationId xmlns:a16="http://schemas.microsoft.com/office/drawing/2014/main" id="{B247BA9E-7212-4542-8B34-5714F5DF701F}"/>
                  </a:ext>
                </a:extLst>
              </p:cNvPr>
              <p:cNvGrpSpPr/>
              <p:nvPr/>
            </p:nvGrpSpPr>
            <p:grpSpPr>
              <a:xfrm>
                <a:off x="2761747" y="714149"/>
                <a:ext cx="218963" cy="218321"/>
                <a:chOff x="2761747" y="742724"/>
                <a:chExt cx="218963" cy="218321"/>
              </a:xfrm>
            </p:grpSpPr>
            <p:sp>
              <p:nvSpPr>
                <p:cNvPr id="332" name="Oval 331">
                  <a:extLst>
                    <a:ext uri="{FF2B5EF4-FFF2-40B4-BE49-F238E27FC236}">
                      <a16:creationId xmlns:a16="http://schemas.microsoft.com/office/drawing/2014/main" id="{31F45BA0-C3A8-954B-97CA-28B6509A5C98}"/>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33" name="Straight Connector 332">
                  <a:extLst>
                    <a:ext uri="{FF2B5EF4-FFF2-40B4-BE49-F238E27FC236}">
                      <a16:creationId xmlns:a16="http://schemas.microsoft.com/office/drawing/2014/main" id="{300A85CE-198D-9144-A4CD-B4B90AD661AB}"/>
                    </a:ext>
                  </a:extLst>
                </p:cNvPr>
                <p:cNvCxnSpPr>
                  <a:cxnSpLocks/>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4" name="Straight Connector 333">
                  <a:extLst>
                    <a:ext uri="{FF2B5EF4-FFF2-40B4-BE49-F238E27FC236}">
                      <a16:creationId xmlns:a16="http://schemas.microsoft.com/office/drawing/2014/main" id="{BF99AE0E-2C5B-3547-B1B6-2BB72BE38CFC}"/>
                    </a:ext>
                  </a:extLst>
                </p:cNvPr>
                <p:cNvCxnSpPr>
                  <a:cxnSpLocks/>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11" name="Group 310">
                <a:extLst>
                  <a:ext uri="{FF2B5EF4-FFF2-40B4-BE49-F238E27FC236}">
                    <a16:creationId xmlns:a16="http://schemas.microsoft.com/office/drawing/2014/main" id="{479F9135-4885-AA49-AADE-244306A91AEA}"/>
                  </a:ext>
                </a:extLst>
              </p:cNvPr>
              <p:cNvGrpSpPr/>
              <p:nvPr/>
            </p:nvGrpSpPr>
            <p:grpSpPr>
              <a:xfrm>
                <a:off x="2955422" y="714149"/>
                <a:ext cx="212613" cy="215414"/>
                <a:chOff x="2761747" y="742724"/>
                <a:chExt cx="212613" cy="215414"/>
              </a:xfrm>
            </p:grpSpPr>
            <p:sp>
              <p:nvSpPr>
                <p:cNvPr id="330" name="Oval 329">
                  <a:extLst>
                    <a:ext uri="{FF2B5EF4-FFF2-40B4-BE49-F238E27FC236}">
                      <a16:creationId xmlns:a16="http://schemas.microsoft.com/office/drawing/2014/main" id="{324A180C-D3D0-E54A-827D-625869E5C87B}"/>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31" name="Straight Connector 330">
                  <a:extLst>
                    <a:ext uri="{FF2B5EF4-FFF2-40B4-BE49-F238E27FC236}">
                      <a16:creationId xmlns:a16="http://schemas.microsoft.com/office/drawing/2014/main" id="{090441FD-3133-A141-8D51-D7487BAFEDA0}"/>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12" name="Group 311">
                <a:extLst>
                  <a:ext uri="{FF2B5EF4-FFF2-40B4-BE49-F238E27FC236}">
                    <a16:creationId xmlns:a16="http://schemas.microsoft.com/office/drawing/2014/main" id="{23B37757-A4AF-764B-9605-50817C3DC6B9}"/>
                  </a:ext>
                </a:extLst>
              </p:cNvPr>
              <p:cNvGrpSpPr/>
              <p:nvPr/>
            </p:nvGrpSpPr>
            <p:grpSpPr>
              <a:xfrm>
                <a:off x="3152272" y="714149"/>
                <a:ext cx="218963" cy="218321"/>
                <a:chOff x="2761747" y="742724"/>
                <a:chExt cx="218963" cy="218321"/>
              </a:xfrm>
            </p:grpSpPr>
            <p:sp>
              <p:nvSpPr>
                <p:cNvPr id="325" name="Oval 324">
                  <a:extLst>
                    <a:ext uri="{FF2B5EF4-FFF2-40B4-BE49-F238E27FC236}">
                      <a16:creationId xmlns:a16="http://schemas.microsoft.com/office/drawing/2014/main" id="{F928FBF2-8B98-3641-8736-A994A0669EE4}"/>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26" name="Straight Connector 325">
                  <a:extLst>
                    <a:ext uri="{FF2B5EF4-FFF2-40B4-BE49-F238E27FC236}">
                      <a16:creationId xmlns:a16="http://schemas.microsoft.com/office/drawing/2014/main" id="{02D0968F-2E8E-6A4F-B18A-62480204E490}"/>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id="{E0FEE48F-ADA3-8F43-81C1-1471154CE265}"/>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id="{FC710BB1-C7B5-9940-B8F3-0DC92ECA1782}"/>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9" name="Straight Connector 328">
                  <a:extLst>
                    <a:ext uri="{FF2B5EF4-FFF2-40B4-BE49-F238E27FC236}">
                      <a16:creationId xmlns:a16="http://schemas.microsoft.com/office/drawing/2014/main" id="{746A731D-E62F-804E-AB7E-A8F3E4DFC408}"/>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13" name="Group 312">
                <a:extLst>
                  <a:ext uri="{FF2B5EF4-FFF2-40B4-BE49-F238E27FC236}">
                    <a16:creationId xmlns:a16="http://schemas.microsoft.com/office/drawing/2014/main" id="{1540B989-6A5A-034C-8F0B-A428DD450D99}"/>
                  </a:ext>
                </a:extLst>
              </p:cNvPr>
              <p:cNvGrpSpPr/>
              <p:nvPr/>
            </p:nvGrpSpPr>
            <p:grpSpPr>
              <a:xfrm>
                <a:off x="3345947" y="714149"/>
                <a:ext cx="212613" cy="215414"/>
                <a:chOff x="2761747" y="742724"/>
                <a:chExt cx="212613" cy="215414"/>
              </a:xfrm>
            </p:grpSpPr>
            <p:sp>
              <p:nvSpPr>
                <p:cNvPr id="321" name="Oval 320">
                  <a:extLst>
                    <a:ext uri="{FF2B5EF4-FFF2-40B4-BE49-F238E27FC236}">
                      <a16:creationId xmlns:a16="http://schemas.microsoft.com/office/drawing/2014/main" id="{958FA4DD-9F9C-244F-9BF7-903A81CD178B}"/>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22" name="Straight Connector 321">
                  <a:extLst>
                    <a:ext uri="{FF2B5EF4-FFF2-40B4-BE49-F238E27FC236}">
                      <a16:creationId xmlns:a16="http://schemas.microsoft.com/office/drawing/2014/main" id="{BF2E4208-BBA0-754F-B595-3EAFD48DE710}"/>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id="{0207E170-7CE4-AF40-A464-D97CB858DEA5}"/>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D1B69577-0298-7D41-8171-8A8788D572EF}"/>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14" name="Group 313">
                <a:extLst>
                  <a:ext uri="{FF2B5EF4-FFF2-40B4-BE49-F238E27FC236}">
                    <a16:creationId xmlns:a16="http://schemas.microsoft.com/office/drawing/2014/main" id="{8515D627-D9DE-464B-AD38-DDB1B4A6A697}"/>
                  </a:ext>
                </a:extLst>
              </p:cNvPr>
              <p:cNvGrpSpPr/>
              <p:nvPr/>
            </p:nvGrpSpPr>
            <p:grpSpPr>
              <a:xfrm>
                <a:off x="3539622" y="714149"/>
                <a:ext cx="218963" cy="218321"/>
                <a:chOff x="2761747" y="742724"/>
                <a:chExt cx="218963" cy="218321"/>
              </a:xfrm>
            </p:grpSpPr>
            <p:sp>
              <p:nvSpPr>
                <p:cNvPr id="318" name="Oval 317">
                  <a:extLst>
                    <a:ext uri="{FF2B5EF4-FFF2-40B4-BE49-F238E27FC236}">
                      <a16:creationId xmlns:a16="http://schemas.microsoft.com/office/drawing/2014/main" id="{2BA39804-9CD9-5440-84CA-4B1BCCFD8F00}"/>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19" name="Straight Connector 318">
                  <a:extLst>
                    <a:ext uri="{FF2B5EF4-FFF2-40B4-BE49-F238E27FC236}">
                      <a16:creationId xmlns:a16="http://schemas.microsoft.com/office/drawing/2014/main" id="{B79B23D8-8636-6947-81AD-19F3D007F949}"/>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EA2A36F0-17B3-F74D-BA6D-8F41970CB961}"/>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15" name="Group 314">
                <a:extLst>
                  <a:ext uri="{FF2B5EF4-FFF2-40B4-BE49-F238E27FC236}">
                    <a16:creationId xmlns:a16="http://schemas.microsoft.com/office/drawing/2014/main" id="{575941D3-F5B9-2C40-B631-90F2E0713907}"/>
                  </a:ext>
                </a:extLst>
              </p:cNvPr>
              <p:cNvGrpSpPr/>
              <p:nvPr/>
            </p:nvGrpSpPr>
            <p:grpSpPr>
              <a:xfrm>
                <a:off x="3730122" y="714149"/>
                <a:ext cx="128016" cy="190773"/>
                <a:chOff x="2761747" y="742724"/>
                <a:chExt cx="128016" cy="190773"/>
              </a:xfrm>
            </p:grpSpPr>
            <p:sp>
              <p:nvSpPr>
                <p:cNvPr id="316" name="Oval 315">
                  <a:extLst>
                    <a:ext uri="{FF2B5EF4-FFF2-40B4-BE49-F238E27FC236}">
                      <a16:creationId xmlns:a16="http://schemas.microsoft.com/office/drawing/2014/main" id="{BE06BCDB-BCB8-CF4F-B3D8-A6C136446D4F}"/>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17" name="Straight Connector 316">
                  <a:extLst>
                    <a:ext uri="{FF2B5EF4-FFF2-40B4-BE49-F238E27FC236}">
                      <a16:creationId xmlns:a16="http://schemas.microsoft.com/office/drawing/2014/main" id="{F24932FE-8CC3-DC4E-9BE2-088E157080E4}"/>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98" name="Group 197">
              <a:extLst>
                <a:ext uri="{FF2B5EF4-FFF2-40B4-BE49-F238E27FC236}">
                  <a16:creationId xmlns:a16="http://schemas.microsoft.com/office/drawing/2014/main" id="{F317D182-0E7A-194B-B62C-FB012CFC163E}"/>
                </a:ext>
              </a:extLst>
            </p:cNvPr>
            <p:cNvGrpSpPr/>
            <p:nvPr/>
          </p:nvGrpSpPr>
          <p:grpSpPr>
            <a:xfrm>
              <a:off x="7749513" y="2036170"/>
              <a:ext cx="1883876" cy="356380"/>
              <a:chOff x="2761747" y="714149"/>
              <a:chExt cx="1096391" cy="218321"/>
            </a:xfrm>
          </p:grpSpPr>
          <p:grpSp>
            <p:nvGrpSpPr>
              <p:cNvPr id="285" name="Group 284">
                <a:extLst>
                  <a:ext uri="{FF2B5EF4-FFF2-40B4-BE49-F238E27FC236}">
                    <a16:creationId xmlns:a16="http://schemas.microsoft.com/office/drawing/2014/main" id="{1614CEF3-50FE-3E48-B974-493EB7A64775}"/>
                  </a:ext>
                </a:extLst>
              </p:cNvPr>
              <p:cNvGrpSpPr/>
              <p:nvPr/>
            </p:nvGrpSpPr>
            <p:grpSpPr>
              <a:xfrm>
                <a:off x="2761747" y="714149"/>
                <a:ext cx="218963" cy="218321"/>
                <a:chOff x="2761747" y="742724"/>
                <a:chExt cx="218963" cy="218321"/>
              </a:xfrm>
            </p:grpSpPr>
            <p:sp>
              <p:nvSpPr>
                <p:cNvPr id="305" name="Oval 304">
                  <a:extLst>
                    <a:ext uri="{FF2B5EF4-FFF2-40B4-BE49-F238E27FC236}">
                      <a16:creationId xmlns:a16="http://schemas.microsoft.com/office/drawing/2014/main" id="{385A287B-8187-3D40-863D-DAE7C2440B51}"/>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06" name="Straight Connector 305">
                  <a:extLst>
                    <a:ext uri="{FF2B5EF4-FFF2-40B4-BE49-F238E27FC236}">
                      <a16:creationId xmlns:a16="http://schemas.microsoft.com/office/drawing/2014/main" id="{2B4327BE-0E23-E64E-B7C4-1FF1D853134C}"/>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7392F492-97B4-5740-8F68-5D2448B33B0C}"/>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id="{57E59631-31A0-2B49-807D-6EBC4F7602A9}"/>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a:extLst>
                    <a:ext uri="{FF2B5EF4-FFF2-40B4-BE49-F238E27FC236}">
                      <a16:creationId xmlns:a16="http://schemas.microsoft.com/office/drawing/2014/main" id="{5E2EDCD0-71F4-9546-9BA4-A5B80EFC3AFF}"/>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86" name="Group 285">
                <a:extLst>
                  <a:ext uri="{FF2B5EF4-FFF2-40B4-BE49-F238E27FC236}">
                    <a16:creationId xmlns:a16="http://schemas.microsoft.com/office/drawing/2014/main" id="{93CC2DB2-90B2-7449-92EC-85204F92BCAD}"/>
                  </a:ext>
                </a:extLst>
              </p:cNvPr>
              <p:cNvGrpSpPr/>
              <p:nvPr/>
            </p:nvGrpSpPr>
            <p:grpSpPr>
              <a:xfrm>
                <a:off x="2955422" y="714149"/>
                <a:ext cx="212613" cy="215414"/>
                <a:chOff x="2761747" y="742724"/>
                <a:chExt cx="212613" cy="215414"/>
              </a:xfrm>
            </p:grpSpPr>
            <p:sp>
              <p:nvSpPr>
                <p:cNvPr id="301" name="Oval 300">
                  <a:extLst>
                    <a:ext uri="{FF2B5EF4-FFF2-40B4-BE49-F238E27FC236}">
                      <a16:creationId xmlns:a16="http://schemas.microsoft.com/office/drawing/2014/main" id="{546B02C3-BBDC-B848-B82C-B384C5507858}"/>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02" name="Straight Connector 301">
                  <a:extLst>
                    <a:ext uri="{FF2B5EF4-FFF2-40B4-BE49-F238E27FC236}">
                      <a16:creationId xmlns:a16="http://schemas.microsoft.com/office/drawing/2014/main" id="{C53FFFDD-2986-9043-B17A-21D291C4A42B}"/>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EFEC641F-BC03-E147-8D81-A5E0EC22E55D}"/>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id="{EA7778B3-A7B0-134C-9EDC-B055BB3611AA}"/>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87" name="Group 286">
                <a:extLst>
                  <a:ext uri="{FF2B5EF4-FFF2-40B4-BE49-F238E27FC236}">
                    <a16:creationId xmlns:a16="http://schemas.microsoft.com/office/drawing/2014/main" id="{8FACB5DD-F7E7-144F-9F1F-671730528E6E}"/>
                  </a:ext>
                </a:extLst>
              </p:cNvPr>
              <p:cNvGrpSpPr/>
              <p:nvPr/>
            </p:nvGrpSpPr>
            <p:grpSpPr>
              <a:xfrm>
                <a:off x="3152272" y="714149"/>
                <a:ext cx="218963" cy="218321"/>
                <a:chOff x="2761747" y="742724"/>
                <a:chExt cx="218963" cy="218321"/>
              </a:xfrm>
            </p:grpSpPr>
            <p:sp>
              <p:nvSpPr>
                <p:cNvPr id="298" name="Oval 297">
                  <a:extLst>
                    <a:ext uri="{FF2B5EF4-FFF2-40B4-BE49-F238E27FC236}">
                      <a16:creationId xmlns:a16="http://schemas.microsoft.com/office/drawing/2014/main" id="{68AF8007-8817-D541-BC3E-736C8F5CC3BD}"/>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99" name="Straight Connector 298">
                  <a:extLst>
                    <a:ext uri="{FF2B5EF4-FFF2-40B4-BE49-F238E27FC236}">
                      <a16:creationId xmlns:a16="http://schemas.microsoft.com/office/drawing/2014/main" id="{F1B9217D-17C2-944B-AB63-90B7F6865279}"/>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a:extLst>
                    <a:ext uri="{FF2B5EF4-FFF2-40B4-BE49-F238E27FC236}">
                      <a16:creationId xmlns:a16="http://schemas.microsoft.com/office/drawing/2014/main" id="{4EEE700A-01F5-7540-922A-240BD3A9EFB3}"/>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88" name="Group 287">
                <a:extLst>
                  <a:ext uri="{FF2B5EF4-FFF2-40B4-BE49-F238E27FC236}">
                    <a16:creationId xmlns:a16="http://schemas.microsoft.com/office/drawing/2014/main" id="{FC188AFE-0D2E-7B40-90CD-57307734572F}"/>
                  </a:ext>
                </a:extLst>
              </p:cNvPr>
              <p:cNvGrpSpPr/>
              <p:nvPr/>
            </p:nvGrpSpPr>
            <p:grpSpPr>
              <a:xfrm>
                <a:off x="3345947" y="714149"/>
                <a:ext cx="218963" cy="218321"/>
                <a:chOff x="2761747" y="742724"/>
                <a:chExt cx="218963" cy="218321"/>
              </a:xfrm>
            </p:grpSpPr>
            <p:sp>
              <p:nvSpPr>
                <p:cNvPr id="295" name="Oval 294">
                  <a:extLst>
                    <a:ext uri="{FF2B5EF4-FFF2-40B4-BE49-F238E27FC236}">
                      <a16:creationId xmlns:a16="http://schemas.microsoft.com/office/drawing/2014/main" id="{5FF453FC-EF02-3F49-8633-9EEFE818FE72}"/>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96" name="Straight Connector 295">
                  <a:extLst>
                    <a:ext uri="{FF2B5EF4-FFF2-40B4-BE49-F238E27FC236}">
                      <a16:creationId xmlns:a16="http://schemas.microsoft.com/office/drawing/2014/main" id="{E21EC91A-0176-CA49-8BDC-5196F42B8BDA}"/>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7" name="Straight Connector 296">
                  <a:extLst>
                    <a:ext uri="{FF2B5EF4-FFF2-40B4-BE49-F238E27FC236}">
                      <a16:creationId xmlns:a16="http://schemas.microsoft.com/office/drawing/2014/main" id="{938D7A18-D417-8B43-8F89-D4A125AFBCD7}"/>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89" name="Group 288">
                <a:extLst>
                  <a:ext uri="{FF2B5EF4-FFF2-40B4-BE49-F238E27FC236}">
                    <a16:creationId xmlns:a16="http://schemas.microsoft.com/office/drawing/2014/main" id="{41CDE99A-9607-0C40-9EE9-5C3FC6C704C9}"/>
                  </a:ext>
                </a:extLst>
              </p:cNvPr>
              <p:cNvGrpSpPr/>
              <p:nvPr/>
            </p:nvGrpSpPr>
            <p:grpSpPr>
              <a:xfrm>
                <a:off x="3539622" y="714149"/>
                <a:ext cx="212613" cy="215414"/>
                <a:chOff x="2761747" y="742724"/>
                <a:chExt cx="212613" cy="215414"/>
              </a:xfrm>
            </p:grpSpPr>
            <p:sp>
              <p:nvSpPr>
                <p:cNvPr id="293" name="Oval 292">
                  <a:extLst>
                    <a:ext uri="{FF2B5EF4-FFF2-40B4-BE49-F238E27FC236}">
                      <a16:creationId xmlns:a16="http://schemas.microsoft.com/office/drawing/2014/main" id="{2AA98AA5-1F6E-DE47-A39F-965BF01F446D}"/>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94" name="Straight Connector 293">
                  <a:extLst>
                    <a:ext uri="{FF2B5EF4-FFF2-40B4-BE49-F238E27FC236}">
                      <a16:creationId xmlns:a16="http://schemas.microsoft.com/office/drawing/2014/main" id="{931C0009-7CBB-AC4D-AA61-3D5A9F44E616}"/>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90" name="Group 289">
                <a:extLst>
                  <a:ext uri="{FF2B5EF4-FFF2-40B4-BE49-F238E27FC236}">
                    <a16:creationId xmlns:a16="http://schemas.microsoft.com/office/drawing/2014/main" id="{D76D002D-FD78-DB49-8CD6-F3FB48731738}"/>
                  </a:ext>
                </a:extLst>
              </p:cNvPr>
              <p:cNvGrpSpPr/>
              <p:nvPr/>
            </p:nvGrpSpPr>
            <p:grpSpPr>
              <a:xfrm>
                <a:off x="3730122" y="714149"/>
                <a:ext cx="128016" cy="190773"/>
                <a:chOff x="2761747" y="742724"/>
                <a:chExt cx="128016" cy="190773"/>
              </a:xfrm>
            </p:grpSpPr>
            <p:sp>
              <p:nvSpPr>
                <p:cNvPr id="291" name="Oval 290">
                  <a:extLst>
                    <a:ext uri="{FF2B5EF4-FFF2-40B4-BE49-F238E27FC236}">
                      <a16:creationId xmlns:a16="http://schemas.microsoft.com/office/drawing/2014/main" id="{4E4CE1DC-0424-9448-A1D5-E29555407DE2}"/>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92" name="Straight Connector 291">
                  <a:extLst>
                    <a:ext uri="{FF2B5EF4-FFF2-40B4-BE49-F238E27FC236}">
                      <a16:creationId xmlns:a16="http://schemas.microsoft.com/office/drawing/2014/main" id="{2706287C-ED5F-0844-9DF1-910E6994AA47}"/>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99" name="Group 198">
              <a:extLst>
                <a:ext uri="{FF2B5EF4-FFF2-40B4-BE49-F238E27FC236}">
                  <a16:creationId xmlns:a16="http://schemas.microsoft.com/office/drawing/2014/main" id="{20D4E9C8-27FF-0B47-A80E-06DA9958E6F1}"/>
                </a:ext>
              </a:extLst>
            </p:cNvPr>
            <p:cNvGrpSpPr/>
            <p:nvPr/>
          </p:nvGrpSpPr>
          <p:grpSpPr>
            <a:xfrm>
              <a:off x="7749513" y="2352319"/>
              <a:ext cx="1883876" cy="356380"/>
              <a:chOff x="2761747" y="714149"/>
              <a:chExt cx="1096391" cy="218321"/>
            </a:xfrm>
          </p:grpSpPr>
          <p:grpSp>
            <p:nvGrpSpPr>
              <p:cNvPr id="259" name="Group 258">
                <a:extLst>
                  <a:ext uri="{FF2B5EF4-FFF2-40B4-BE49-F238E27FC236}">
                    <a16:creationId xmlns:a16="http://schemas.microsoft.com/office/drawing/2014/main" id="{2AA519AA-C1B1-AF4B-8333-9D9D67E3745D}"/>
                  </a:ext>
                </a:extLst>
              </p:cNvPr>
              <p:cNvGrpSpPr/>
              <p:nvPr/>
            </p:nvGrpSpPr>
            <p:grpSpPr>
              <a:xfrm>
                <a:off x="2761747" y="714149"/>
                <a:ext cx="212613" cy="215414"/>
                <a:chOff x="2761747" y="742724"/>
                <a:chExt cx="212613" cy="215414"/>
              </a:xfrm>
            </p:grpSpPr>
            <p:sp>
              <p:nvSpPr>
                <p:cNvPr id="281" name="Oval 280">
                  <a:extLst>
                    <a:ext uri="{FF2B5EF4-FFF2-40B4-BE49-F238E27FC236}">
                      <a16:creationId xmlns:a16="http://schemas.microsoft.com/office/drawing/2014/main" id="{53ADD8C9-7053-C34C-B3E0-BF4DD0248088}"/>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82" name="Straight Connector 281">
                  <a:extLst>
                    <a:ext uri="{FF2B5EF4-FFF2-40B4-BE49-F238E27FC236}">
                      <a16:creationId xmlns:a16="http://schemas.microsoft.com/office/drawing/2014/main" id="{E83E12D3-B315-DF4D-B638-49AF6F308C07}"/>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1924EB08-13C7-8A49-9A1D-E00206937245}"/>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9B1CD9E0-2EED-6146-8EB2-E8A7F3586DAD}"/>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60" name="Group 259">
                <a:extLst>
                  <a:ext uri="{FF2B5EF4-FFF2-40B4-BE49-F238E27FC236}">
                    <a16:creationId xmlns:a16="http://schemas.microsoft.com/office/drawing/2014/main" id="{9A436371-1AC0-B148-976C-037C4EE8E637}"/>
                  </a:ext>
                </a:extLst>
              </p:cNvPr>
              <p:cNvGrpSpPr/>
              <p:nvPr/>
            </p:nvGrpSpPr>
            <p:grpSpPr>
              <a:xfrm>
                <a:off x="2955422" y="714149"/>
                <a:ext cx="212613" cy="215414"/>
                <a:chOff x="2761747" y="742724"/>
                <a:chExt cx="212613" cy="215414"/>
              </a:xfrm>
            </p:grpSpPr>
            <p:sp>
              <p:nvSpPr>
                <p:cNvPr id="278" name="Oval 277">
                  <a:extLst>
                    <a:ext uri="{FF2B5EF4-FFF2-40B4-BE49-F238E27FC236}">
                      <a16:creationId xmlns:a16="http://schemas.microsoft.com/office/drawing/2014/main" id="{253A9083-9FF4-DC48-8F63-A1438E68FD33}"/>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80" name="Straight Connector 279">
                  <a:extLst>
                    <a:ext uri="{FF2B5EF4-FFF2-40B4-BE49-F238E27FC236}">
                      <a16:creationId xmlns:a16="http://schemas.microsoft.com/office/drawing/2014/main" id="{83E12A8B-C00A-B44F-884A-51321D73AA19}"/>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61" name="Group 260">
                <a:extLst>
                  <a:ext uri="{FF2B5EF4-FFF2-40B4-BE49-F238E27FC236}">
                    <a16:creationId xmlns:a16="http://schemas.microsoft.com/office/drawing/2014/main" id="{0CBBA5B8-BABE-0B45-806A-A5C7F1B47D87}"/>
                  </a:ext>
                </a:extLst>
              </p:cNvPr>
              <p:cNvGrpSpPr/>
              <p:nvPr/>
            </p:nvGrpSpPr>
            <p:grpSpPr>
              <a:xfrm>
                <a:off x="3152272" y="714149"/>
                <a:ext cx="218963" cy="218321"/>
                <a:chOff x="2761747" y="742724"/>
                <a:chExt cx="218963" cy="218321"/>
              </a:xfrm>
            </p:grpSpPr>
            <p:sp>
              <p:nvSpPr>
                <p:cNvPr id="275" name="Oval 274">
                  <a:extLst>
                    <a:ext uri="{FF2B5EF4-FFF2-40B4-BE49-F238E27FC236}">
                      <a16:creationId xmlns:a16="http://schemas.microsoft.com/office/drawing/2014/main" id="{1B3E4BF0-DA39-6A48-B096-9BDC20B703F2}"/>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76" name="Straight Connector 275">
                  <a:extLst>
                    <a:ext uri="{FF2B5EF4-FFF2-40B4-BE49-F238E27FC236}">
                      <a16:creationId xmlns:a16="http://schemas.microsoft.com/office/drawing/2014/main" id="{0383A479-7FAB-834D-A02C-B69027E8A68F}"/>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7" name="Straight Connector 276">
                  <a:extLst>
                    <a:ext uri="{FF2B5EF4-FFF2-40B4-BE49-F238E27FC236}">
                      <a16:creationId xmlns:a16="http://schemas.microsoft.com/office/drawing/2014/main" id="{309054F6-5207-924E-93C6-65BE2F283390}"/>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62" name="Group 261">
                <a:extLst>
                  <a:ext uri="{FF2B5EF4-FFF2-40B4-BE49-F238E27FC236}">
                    <a16:creationId xmlns:a16="http://schemas.microsoft.com/office/drawing/2014/main" id="{60C86349-10CA-E64E-81A9-313E43576026}"/>
                  </a:ext>
                </a:extLst>
              </p:cNvPr>
              <p:cNvGrpSpPr/>
              <p:nvPr/>
            </p:nvGrpSpPr>
            <p:grpSpPr>
              <a:xfrm>
                <a:off x="3345947" y="714149"/>
                <a:ext cx="218963" cy="218321"/>
                <a:chOff x="2761747" y="742724"/>
                <a:chExt cx="218963" cy="218321"/>
              </a:xfrm>
            </p:grpSpPr>
            <p:sp>
              <p:nvSpPr>
                <p:cNvPr id="272" name="Oval 271">
                  <a:extLst>
                    <a:ext uri="{FF2B5EF4-FFF2-40B4-BE49-F238E27FC236}">
                      <a16:creationId xmlns:a16="http://schemas.microsoft.com/office/drawing/2014/main" id="{2A399448-75D5-C249-BD19-C0ED828BE5DB}"/>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73" name="Straight Connector 272">
                  <a:extLst>
                    <a:ext uri="{FF2B5EF4-FFF2-40B4-BE49-F238E27FC236}">
                      <a16:creationId xmlns:a16="http://schemas.microsoft.com/office/drawing/2014/main" id="{FA366850-7F0D-DC42-834B-1F02914B6DA8}"/>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4" name="Straight Connector 273">
                  <a:extLst>
                    <a:ext uri="{FF2B5EF4-FFF2-40B4-BE49-F238E27FC236}">
                      <a16:creationId xmlns:a16="http://schemas.microsoft.com/office/drawing/2014/main" id="{EA456C17-394E-7C41-B559-DA0E32043A32}"/>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63" name="Group 262">
                <a:extLst>
                  <a:ext uri="{FF2B5EF4-FFF2-40B4-BE49-F238E27FC236}">
                    <a16:creationId xmlns:a16="http://schemas.microsoft.com/office/drawing/2014/main" id="{F9C1C5D0-376C-1744-8A04-9A29784E17AA}"/>
                  </a:ext>
                </a:extLst>
              </p:cNvPr>
              <p:cNvGrpSpPr/>
              <p:nvPr/>
            </p:nvGrpSpPr>
            <p:grpSpPr>
              <a:xfrm>
                <a:off x="3539622" y="714149"/>
                <a:ext cx="218963" cy="218321"/>
                <a:chOff x="2761747" y="742724"/>
                <a:chExt cx="218963" cy="218321"/>
              </a:xfrm>
            </p:grpSpPr>
            <p:sp>
              <p:nvSpPr>
                <p:cNvPr id="267" name="Oval 266">
                  <a:extLst>
                    <a:ext uri="{FF2B5EF4-FFF2-40B4-BE49-F238E27FC236}">
                      <a16:creationId xmlns:a16="http://schemas.microsoft.com/office/drawing/2014/main" id="{DE32B69E-1CCA-E348-8614-681AD47B1F66}"/>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68" name="Straight Connector 267">
                  <a:extLst>
                    <a:ext uri="{FF2B5EF4-FFF2-40B4-BE49-F238E27FC236}">
                      <a16:creationId xmlns:a16="http://schemas.microsoft.com/office/drawing/2014/main" id="{67EC62F1-70D5-DA41-9574-65EBCDD2F6E6}"/>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a:extLst>
                    <a:ext uri="{FF2B5EF4-FFF2-40B4-BE49-F238E27FC236}">
                      <a16:creationId xmlns:a16="http://schemas.microsoft.com/office/drawing/2014/main" id="{B1ECE590-291E-3243-9A42-51C6646A373A}"/>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a:extLst>
                    <a:ext uri="{FF2B5EF4-FFF2-40B4-BE49-F238E27FC236}">
                      <a16:creationId xmlns:a16="http://schemas.microsoft.com/office/drawing/2014/main" id="{71F42A8B-A461-9448-8E43-192B9C8C7DD6}"/>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8189690F-3D35-4B4E-B06C-D5E4A25D7B4D}"/>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64" name="Group 263">
                <a:extLst>
                  <a:ext uri="{FF2B5EF4-FFF2-40B4-BE49-F238E27FC236}">
                    <a16:creationId xmlns:a16="http://schemas.microsoft.com/office/drawing/2014/main" id="{CF5A0152-E71E-3744-B9E2-CD6D5F6CF0D1}"/>
                  </a:ext>
                </a:extLst>
              </p:cNvPr>
              <p:cNvGrpSpPr/>
              <p:nvPr/>
            </p:nvGrpSpPr>
            <p:grpSpPr>
              <a:xfrm>
                <a:off x="3730122" y="714149"/>
                <a:ext cx="128016" cy="190773"/>
                <a:chOff x="2761747" y="742724"/>
                <a:chExt cx="128016" cy="190773"/>
              </a:xfrm>
            </p:grpSpPr>
            <p:sp>
              <p:nvSpPr>
                <p:cNvPr id="265" name="Oval 264">
                  <a:extLst>
                    <a:ext uri="{FF2B5EF4-FFF2-40B4-BE49-F238E27FC236}">
                      <a16:creationId xmlns:a16="http://schemas.microsoft.com/office/drawing/2014/main" id="{27655AC7-2CF1-1D44-9724-73C2B30231D6}"/>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66" name="Straight Connector 265">
                  <a:extLst>
                    <a:ext uri="{FF2B5EF4-FFF2-40B4-BE49-F238E27FC236}">
                      <a16:creationId xmlns:a16="http://schemas.microsoft.com/office/drawing/2014/main" id="{A6E6E75E-479F-4045-8C9A-05C4E47F21D9}"/>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200" name="Group 199">
              <a:extLst>
                <a:ext uri="{FF2B5EF4-FFF2-40B4-BE49-F238E27FC236}">
                  <a16:creationId xmlns:a16="http://schemas.microsoft.com/office/drawing/2014/main" id="{3C7283FF-2716-0C41-8844-DF0A282CFCFB}"/>
                </a:ext>
              </a:extLst>
            </p:cNvPr>
            <p:cNvGrpSpPr/>
            <p:nvPr/>
          </p:nvGrpSpPr>
          <p:grpSpPr>
            <a:xfrm>
              <a:off x="7749513" y="2668468"/>
              <a:ext cx="1883876" cy="356380"/>
              <a:chOff x="2761747" y="714149"/>
              <a:chExt cx="1096391" cy="218321"/>
            </a:xfrm>
          </p:grpSpPr>
          <p:grpSp>
            <p:nvGrpSpPr>
              <p:cNvPr id="239" name="Group 238">
                <a:extLst>
                  <a:ext uri="{FF2B5EF4-FFF2-40B4-BE49-F238E27FC236}">
                    <a16:creationId xmlns:a16="http://schemas.microsoft.com/office/drawing/2014/main" id="{26B6972B-8C59-984D-8A20-9BC6143DAE80}"/>
                  </a:ext>
                </a:extLst>
              </p:cNvPr>
              <p:cNvGrpSpPr/>
              <p:nvPr/>
            </p:nvGrpSpPr>
            <p:grpSpPr>
              <a:xfrm>
                <a:off x="2761747" y="714149"/>
                <a:ext cx="128016" cy="190773"/>
                <a:chOff x="2761747" y="742724"/>
                <a:chExt cx="128016" cy="190773"/>
              </a:xfrm>
            </p:grpSpPr>
            <p:sp>
              <p:nvSpPr>
                <p:cNvPr id="257" name="Oval 256">
                  <a:extLst>
                    <a:ext uri="{FF2B5EF4-FFF2-40B4-BE49-F238E27FC236}">
                      <a16:creationId xmlns:a16="http://schemas.microsoft.com/office/drawing/2014/main" id="{BD3CFB8B-6E55-5840-8D24-BC02BD236886}"/>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58" name="Straight Connector 257">
                  <a:extLst>
                    <a:ext uri="{FF2B5EF4-FFF2-40B4-BE49-F238E27FC236}">
                      <a16:creationId xmlns:a16="http://schemas.microsoft.com/office/drawing/2014/main" id="{391AF6C2-17D3-2C4F-906E-6F150C5E2023}"/>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40" name="Group 239">
                <a:extLst>
                  <a:ext uri="{FF2B5EF4-FFF2-40B4-BE49-F238E27FC236}">
                    <a16:creationId xmlns:a16="http://schemas.microsoft.com/office/drawing/2014/main" id="{E201697E-4E52-BD4E-9145-736F2F9AD675}"/>
                  </a:ext>
                </a:extLst>
              </p:cNvPr>
              <p:cNvGrpSpPr/>
              <p:nvPr/>
            </p:nvGrpSpPr>
            <p:grpSpPr>
              <a:xfrm>
                <a:off x="2955422" y="714149"/>
                <a:ext cx="212613" cy="215414"/>
                <a:chOff x="2761747" y="742724"/>
                <a:chExt cx="212613" cy="215414"/>
              </a:xfrm>
            </p:grpSpPr>
            <p:sp>
              <p:nvSpPr>
                <p:cNvPr id="253" name="Oval 252">
                  <a:extLst>
                    <a:ext uri="{FF2B5EF4-FFF2-40B4-BE49-F238E27FC236}">
                      <a16:creationId xmlns:a16="http://schemas.microsoft.com/office/drawing/2014/main" id="{808E93FF-07E2-7C4E-B122-56B87DCC3362}"/>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54" name="Straight Connector 253">
                  <a:extLst>
                    <a:ext uri="{FF2B5EF4-FFF2-40B4-BE49-F238E27FC236}">
                      <a16:creationId xmlns:a16="http://schemas.microsoft.com/office/drawing/2014/main" id="{CEE70563-8130-8D4C-9CB2-2FD357D6075A}"/>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id="{98B6D6A5-9680-E447-8BB9-5BAA16100CFD}"/>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59587C39-EC2A-474E-88B1-954DFEB5A058}"/>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41" name="Group 240">
                <a:extLst>
                  <a:ext uri="{FF2B5EF4-FFF2-40B4-BE49-F238E27FC236}">
                    <a16:creationId xmlns:a16="http://schemas.microsoft.com/office/drawing/2014/main" id="{834EE294-8219-D24D-BB6C-06A54212F7A9}"/>
                  </a:ext>
                </a:extLst>
              </p:cNvPr>
              <p:cNvGrpSpPr/>
              <p:nvPr/>
            </p:nvGrpSpPr>
            <p:grpSpPr>
              <a:xfrm>
                <a:off x="3152272" y="714149"/>
                <a:ext cx="218963" cy="218321"/>
                <a:chOff x="2761747" y="742724"/>
                <a:chExt cx="218963" cy="218321"/>
              </a:xfrm>
            </p:grpSpPr>
            <p:sp>
              <p:nvSpPr>
                <p:cNvPr id="250" name="Oval 249">
                  <a:extLst>
                    <a:ext uri="{FF2B5EF4-FFF2-40B4-BE49-F238E27FC236}">
                      <a16:creationId xmlns:a16="http://schemas.microsoft.com/office/drawing/2014/main" id="{4149AAED-18AB-3747-8D30-1865C84CC598}"/>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51" name="Straight Connector 250">
                  <a:extLst>
                    <a:ext uri="{FF2B5EF4-FFF2-40B4-BE49-F238E27FC236}">
                      <a16:creationId xmlns:a16="http://schemas.microsoft.com/office/drawing/2014/main" id="{AD5869C6-01FB-4040-8FC7-2FF29AF038BE}"/>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B69A6228-99D6-B44E-8259-A9758103F5D8}"/>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42" name="Group 241">
                <a:extLst>
                  <a:ext uri="{FF2B5EF4-FFF2-40B4-BE49-F238E27FC236}">
                    <a16:creationId xmlns:a16="http://schemas.microsoft.com/office/drawing/2014/main" id="{DEA342EA-813A-6344-A466-E5488B75577A}"/>
                  </a:ext>
                </a:extLst>
              </p:cNvPr>
              <p:cNvGrpSpPr/>
              <p:nvPr/>
            </p:nvGrpSpPr>
            <p:grpSpPr>
              <a:xfrm>
                <a:off x="3345947" y="714149"/>
                <a:ext cx="218963" cy="218321"/>
                <a:chOff x="2761747" y="742724"/>
                <a:chExt cx="218963" cy="218321"/>
              </a:xfrm>
            </p:grpSpPr>
            <p:sp>
              <p:nvSpPr>
                <p:cNvPr id="247" name="Oval 246">
                  <a:extLst>
                    <a:ext uri="{FF2B5EF4-FFF2-40B4-BE49-F238E27FC236}">
                      <a16:creationId xmlns:a16="http://schemas.microsoft.com/office/drawing/2014/main" id="{2AA14141-8179-464A-9012-0EDB6B894DB3}"/>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48" name="Straight Connector 247">
                  <a:extLst>
                    <a:ext uri="{FF2B5EF4-FFF2-40B4-BE49-F238E27FC236}">
                      <a16:creationId xmlns:a16="http://schemas.microsoft.com/office/drawing/2014/main" id="{CDE320D5-764B-7A4C-B4FE-67C1DD39C8A4}"/>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a:extLst>
                    <a:ext uri="{FF2B5EF4-FFF2-40B4-BE49-F238E27FC236}">
                      <a16:creationId xmlns:a16="http://schemas.microsoft.com/office/drawing/2014/main" id="{432EB4CA-8254-3D41-B42F-32DAEB0E28C3}"/>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43" name="Group 242">
                <a:extLst>
                  <a:ext uri="{FF2B5EF4-FFF2-40B4-BE49-F238E27FC236}">
                    <a16:creationId xmlns:a16="http://schemas.microsoft.com/office/drawing/2014/main" id="{0F404BAD-258B-9040-9E6C-074F7589292A}"/>
                  </a:ext>
                </a:extLst>
              </p:cNvPr>
              <p:cNvGrpSpPr/>
              <p:nvPr/>
            </p:nvGrpSpPr>
            <p:grpSpPr>
              <a:xfrm>
                <a:off x="3539622" y="714149"/>
                <a:ext cx="193865" cy="126765"/>
                <a:chOff x="2761747" y="742724"/>
                <a:chExt cx="193865" cy="126765"/>
              </a:xfrm>
            </p:grpSpPr>
            <p:sp>
              <p:nvSpPr>
                <p:cNvPr id="245" name="Oval 244">
                  <a:extLst>
                    <a:ext uri="{FF2B5EF4-FFF2-40B4-BE49-F238E27FC236}">
                      <a16:creationId xmlns:a16="http://schemas.microsoft.com/office/drawing/2014/main" id="{2CFA9B21-274A-6948-826C-92FC74F29BB7}"/>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46" name="Straight Connector 245">
                  <a:extLst>
                    <a:ext uri="{FF2B5EF4-FFF2-40B4-BE49-F238E27FC236}">
                      <a16:creationId xmlns:a16="http://schemas.microsoft.com/office/drawing/2014/main" id="{4C64E539-9895-7149-AD42-692A4062CC2E}"/>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44" name="Oval 243">
                <a:extLst>
                  <a:ext uri="{FF2B5EF4-FFF2-40B4-BE49-F238E27FC236}">
                    <a16:creationId xmlns:a16="http://schemas.microsoft.com/office/drawing/2014/main" id="{119BF1F6-D5EF-6743-B4DC-F78C31A41012}"/>
                  </a:ext>
                </a:extLst>
              </p:cNvPr>
              <p:cNvSpPr>
                <a:spLocks noChangeAspect="1"/>
              </p:cNvSpPr>
              <p:nvPr/>
            </p:nvSpPr>
            <p:spPr>
              <a:xfrm>
                <a:off x="3730122" y="714149"/>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201" name="Group 200">
              <a:extLst>
                <a:ext uri="{FF2B5EF4-FFF2-40B4-BE49-F238E27FC236}">
                  <a16:creationId xmlns:a16="http://schemas.microsoft.com/office/drawing/2014/main" id="{C1443A51-8E75-0C4B-8A7A-F318E053665E}"/>
                </a:ext>
              </a:extLst>
            </p:cNvPr>
            <p:cNvGrpSpPr/>
            <p:nvPr/>
          </p:nvGrpSpPr>
          <p:grpSpPr>
            <a:xfrm>
              <a:off x="7749513" y="2984617"/>
              <a:ext cx="1883876" cy="356380"/>
              <a:chOff x="2761747" y="714149"/>
              <a:chExt cx="1096391" cy="218321"/>
            </a:xfrm>
          </p:grpSpPr>
          <p:grpSp>
            <p:nvGrpSpPr>
              <p:cNvPr id="217" name="Group 216">
                <a:extLst>
                  <a:ext uri="{FF2B5EF4-FFF2-40B4-BE49-F238E27FC236}">
                    <a16:creationId xmlns:a16="http://schemas.microsoft.com/office/drawing/2014/main" id="{5E1576D2-84D8-AF42-99DE-AFAA9FD0AAED}"/>
                  </a:ext>
                </a:extLst>
              </p:cNvPr>
              <p:cNvGrpSpPr/>
              <p:nvPr/>
            </p:nvGrpSpPr>
            <p:grpSpPr>
              <a:xfrm>
                <a:off x="2761747" y="714149"/>
                <a:ext cx="212613" cy="215414"/>
                <a:chOff x="2761747" y="742724"/>
                <a:chExt cx="212613" cy="215414"/>
              </a:xfrm>
            </p:grpSpPr>
            <p:sp>
              <p:nvSpPr>
                <p:cNvPr id="237" name="Oval 236">
                  <a:extLst>
                    <a:ext uri="{FF2B5EF4-FFF2-40B4-BE49-F238E27FC236}">
                      <a16:creationId xmlns:a16="http://schemas.microsoft.com/office/drawing/2014/main" id="{E00BDF80-8DBA-994E-B9BD-02DCB2C7B7DD}"/>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38" name="Straight Connector 237">
                  <a:extLst>
                    <a:ext uri="{FF2B5EF4-FFF2-40B4-BE49-F238E27FC236}">
                      <a16:creationId xmlns:a16="http://schemas.microsoft.com/office/drawing/2014/main" id="{369A8EEC-73C4-E94C-A8E3-54CB64365C14}"/>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18" name="Group 217">
                <a:extLst>
                  <a:ext uri="{FF2B5EF4-FFF2-40B4-BE49-F238E27FC236}">
                    <a16:creationId xmlns:a16="http://schemas.microsoft.com/office/drawing/2014/main" id="{23026FC2-9A1C-BB4E-A699-5BB5294881F8}"/>
                  </a:ext>
                </a:extLst>
              </p:cNvPr>
              <p:cNvGrpSpPr/>
              <p:nvPr/>
            </p:nvGrpSpPr>
            <p:grpSpPr>
              <a:xfrm>
                <a:off x="2955422" y="714149"/>
                <a:ext cx="218963" cy="218321"/>
                <a:chOff x="2761747" y="742724"/>
                <a:chExt cx="218963" cy="218321"/>
              </a:xfrm>
            </p:grpSpPr>
            <p:sp>
              <p:nvSpPr>
                <p:cNvPr id="234" name="Oval 233">
                  <a:extLst>
                    <a:ext uri="{FF2B5EF4-FFF2-40B4-BE49-F238E27FC236}">
                      <a16:creationId xmlns:a16="http://schemas.microsoft.com/office/drawing/2014/main" id="{8A45B948-613C-914C-ABAC-1880EAC3DC5A}"/>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35" name="Straight Connector 234">
                  <a:extLst>
                    <a:ext uri="{FF2B5EF4-FFF2-40B4-BE49-F238E27FC236}">
                      <a16:creationId xmlns:a16="http://schemas.microsoft.com/office/drawing/2014/main" id="{D423DCD9-74F0-A249-9621-FD6A0D8D7962}"/>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1CBD723D-B0DF-3347-AA1C-00FE6374EFB0}"/>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19" name="Group 218">
                <a:extLst>
                  <a:ext uri="{FF2B5EF4-FFF2-40B4-BE49-F238E27FC236}">
                    <a16:creationId xmlns:a16="http://schemas.microsoft.com/office/drawing/2014/main" id="{4DF5CC91-F9D4-F044-BDA6-11E87B04956A}"/>
                  </a:ext>
                </a:extLst>
              </p:cNvPr>
              <p:cNvGrpSpPr/>
              <p:nvPr/>
            </p:nvGrpSpPr>
            <p:grpSpPr>
              <a:xfrm>
                <a:off x="3152272" y="714149"/>
                <a:ext cx="212613" cy="215414"/>
                <a:chOff x="2761747" y="742724"/>
                <a:chExt cx="212613" cy="215414"/>
              </a:xfrm>
            </p:grpSpPr>
            <p:sp>
              <p:nvSpPr>
                <p:cNvPr id="232" name="Oval 231">
                  <a:extLst>
                    <a:ext uri="{FF2B5EF4-FFF2-40B4-BE49-F238E27FC236}">
                      <a16:creationId xmlns:a16="http://schemas.microsoft.com/office/drawing/2014/main" id="{6A410F0B-0788-1A47-9BDA-19F137832BB6}"/>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33" name="Straight Connector 232">
                  <a:extLst>
                    <a:ext uri="{FF2B5EF4-FFF2-40B4-BE49-F238E27FC236}">
                      <a16:creationId xmlns:a16="http://schemas.microsoft.com/office/drawing/2014/main" id="{6C9D737E-FE83-394B-8D5E-13E7E5546F9B}"/>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20" name="Group 219">
                <a:extLst>
                  <a:ext uri="{FF2B5EF4-FFF2-40B4-BE49-F238E27FC236}">
                    <a16:creationId xmlns:a16="http://schemas.microsoft.com/office/drawing/2014/main" id="{E7E4FE67-7DF1-054C-91F5-8EEA5351A659}"/>
                  </a:ext>
                </a:extLst>
              </p:cNvPr>
              <p:cNvGrpSpPr/>
              <p:nvPr/>
            </p:nvGrpSpPr>
            <p:grpSpPr>
              <a:xfrm>
                <a:off x="3345947" y="714149"/>
                <a:ext cx="218963" cy="218321"/>
                <a:chOff x="2761747" y="742724"/>
                <a:chExt cx="218963" cy="218321"/>
              </a:xfrm>
            </p:grpSpPr>
            <p:sp>
              <p:nvSpPr>
                <p:cNvPr id="227" name="Oval 226">
                  <a:extLst>
                    <a:ext uri="{FF2B5EF4-FFF2-40B4-BE49-F238E27FC236}">
                      <a16:creationId xmlns:a16="http://schemas.microsoft.com/office/drawing/2014/main" id="{DF974B76-EFAC-3D4B-87C4-9551F4004526}"/>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28" name="Straight Connector 227">
                  <a:extLst>
                    <a:ext uri="{FF2B5EF4-FFF2-40B4-BE49-F238E27FC236}">
                      <a16:creationId xmlns:a16="http://schemas.microsoft.com/office/drawing/2014/main" id="{B0A35FE3-EB5F-0A42-8CE7-ECF8FF4DB188}"/>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9" name="Straight Connector 228">
                  <a:extLst>
                    <a:ext uri="{FF2B5EF4-FFF2-40B4-BE49-F238E27FC236}">
                      <a16:creationId xmlns:a16="http://schemas.microsoft.com/office/drawing/2014/main" id="{91582C37-483B-7747-99A0-320140B942D7}"/>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5F8C39C3-49A6-7D40-BF6E-9F66C6BF702B}"/>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id="{8BB73D85-5B26-604D-A765-E73CBA16D05F}"/>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3FABA70C-0DBA-D341-AAD6-3B2FE22C02AE}"/>
                  </a:ext>
                </a:extLst>
              </p:cNvPr>
              <p:cNvGrpSpPr/>
              <p:nvPr/>
            </p:nvGrpSpPr>
            <p:grpSpPr>
              <a:xfrm>
                <a:off x="3539622" y="714149"/>
                <a:ext cx="212613" cy="215414"/>
                <a:chOff x="2761747" y="742724"/>
                <a:chExt cx="212613" cy="215414"/>
              </a:xfrm>
            </p:grpSpPr>
            <p:sp>
              <p:nvSpPr>
                <p:cNvPr id="223" name="Oval 222">
                  <a:extLst>
                    <a:ext uri="{FF2B5EF4-FFF2-40B4-BE49-F238E27FC236}">
                      <a16:creationId xmlns:a16="http://schemas.microsoft.com/office/drawing/2014/main" id="{232F6184-E930-6F4E-8FFD-9E48E06F0AE4}"/>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24" name="Straight Connector 223">
                  <a:extLst>
                    <a:ext uri="{FF2B5EF4-FFF2-40B4-BE49-F238E27FC236}">
                      <a16:creationId xmlns:a16="http://schemas.microsoft.com/office/drawing/2014/main" id="{63C81C13-A60E-0243-BA2C-7F77F7B4268B}"/>
                    </a:ext>
                  </a:extLst>
                </p:cNvPr>
                <p:cNvCxnSpPr/>
                <p:nvPr/>
              </p:nvCxnSpPr>
              <p:spPr>
                <a:xfrm>
                  <a:off x="2889763" y="806107"/>
                  <a:ext cx="65849" cy="2907"/>
                </a:xfrm>
                <a:prstGeom prst="line">
                  <a:avLst/>
                </a:prstGeom>
                <a:solidFill>
                  <a:schemeClr val="tx1">
                    <a:alpha val="90000"/>
                  </a:schemeClr>
                </a:solidFill>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5" name="Straight Connector 224">
                  <a:extLst>
                    <a:ext uri="{FF2B5EF4-FFF2-40B4-BE49-F238E27FC236}">
                      <a16:creationId xmlns:a16="http://schemas.microsoft.com/office/drawing/2014/main" id="{A6C9A258-9A19-5347-BBAB-63800D3575DE}"/>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EBB80BF9-3E6A-4741-BB02-B05219D2D349}"/>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22" name="Oval 221">
                <a:extLst>
                  <a:ext uri="{FF2B5EF4-FFF2-40B4-BE49-F238E27FC236}">
                    <a16:creationId xmlns:a16="http://schemas.microsoft.com/office/drawing/2014/main" id="{1655A240-954C-D442-B045-C51210FFB82F}"/>
                  </a:ext>
                </a:extLst>
              </p:cNvPr>
              <p:cNvSpPr>
                <a:spLocks noChangeAspect="1"/>
              </p:cNvSpPr>
              <p:nvPr/>
            </p:nvSpPr>
            <p:spPr>
              <a:xfrm>
                <a:off x="3730122" y="714149"/>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202" name="Group 201">
              <a:extLst>
                <a:ext uri="{FF2B5EF4-FFF2-40B4-BE49-F238E27FC236}">
                  <a16:creationId xmlns:a16="http://schemas.microsoft.com/office/drawing/2014/main" id="{31A2DD3E-0623-2943-86E4-45AC32ED7395}"/>
                </a:ext>
              </a:extLst>
            </p:cNvPr>
            <p:cNvGrpSpPr/>
            <p:nvPr/>
          </p:nvGrpSpPr>
          <p:grpSpPr>
            <a:xfrm>
              <a:off x="7749513" y="3305949"/>
              <a:ext cx="1883876" cy="206927"/>
              <a:chOff x="2761747" y="714149"/>
              <a:chExt cx="1096391" cy="126765"/>
            </a:xfrm>
          </p:grpSpPr>
          <p:grpSp>
            <p:nvGrpSpPr>
              <p:cNvPr id="203" name="Group 202">
                <a:extLst>
                  <a:ext uri="{FF2B5EF4-FFF2-40B4-BE49-F238E27FC236}">
                    <a16:creationId xmlns:a16="http://schemas.microsoft.com/office/drawing/2014/main" id="{67AB7CFB-86E4-A64F-84C5-8A30A82186CC}"/>
                  </a:ext>
                </a:extLst>
              </p:cNvPr>
              <p:cNvGrpSpPr/>
              <p:nvPr/>
            </p:nvGrpSpPr>
            <p:grpSpPr>
              <a:xfrm>
                <a:off x="2761747" y="714149"/>
                <a:ext cx="193865" cy="126765"/>
                <a:chOff x="2761747" y="742724"/>
                <a:chExt cx="193865" cy="126765"/>
              </a:xfrm>
            </p:grpSpPr>
            <p:sp>
              <p:nvSpPr>
                <p:cNvPr id="215" name="Oval 214">
                  <a:extLst>
                    <a:ext uri="{FF2B5EF4-FFF2-40B4-BE49-F238E27FC236}">
                      <a16:creationId xmlns:a16="http://schemas.microsoft.com/office/drawing/2014/main" id="{40DC9674-EAA7-E94C-8743-39201D44BB15}"/>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16" name="Straight Connector 215">
                  <a:extLst>
                    <a:ext uri="{FF2B5EF4-FFF2-40B4-BE49-F238E27FC236}">
                      <a16:creationId xmlns:a16="http://schemas.microsoft.com/office/drawing/2014/main" id="{488DC0F2-17E1-5A4D-A552-276BCBD81825}"/>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04" name="Group 203">
                <a:extLst>
                  <a:ext uri="{FF2B5EF4-FFF2-40B4-BE49-F238E27FC236}">
                    <a16:creationId xmlns:a16="http://schemas.microsoft.com/office/drawing/2014/main" id="{A844B53A-0AD2-F244-99E6-70E8C26D6D74}"/>
                  </a:ext>
                </a:extLst>
              </p:cNvPr>
              <p:cNvGrpSpPr/>
              <p:nvPr/>
            </p:nvGrpSpPr>
            <p:grpSpPr>
              <a:xfrm>
                <a:off x="2955422" y="714149"/>
                <a:ext cx="193865" cy="126765"/>
                <a:chOff x="2761747" y="742724"/>
                <a:chExt cx="193865" cy="126765"/>
              </a:xfrm>
            </p:grpSpPr>
            <p:sp>
              <p:nvSpPr>
                <p:cNvPr id="213" name="Oval 212">
                  <a:extLst>
                    <a:ext uri="{FF2B5EF4-FFF2-40B4-BE49-F238E27FC236}">
                      <a16:creationId xmlns:a16="http://schemas.microsoft.com/office/drawing/2014/main" id="{8061C1A7-A05F-D645-B625-2C7391C90D73}"/>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14" name="Straight Connector 213">
                  <a:extLst>
                    <a:ext uri="{FF2B5EF4-FFF2-40B4-BE49-F238E27FC236}">
                      <a16:creationId xmlns:a16="http://schemas.microsoft.com/office/drawing/2014/main" id="{49EA9D9C-9871-E04F-B0B1-C31A10CF9C50}"/>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05" name="Group 204">
                <a:extLst>
                  <a:ext uri="{FF2B5EF4-FFF2-40B4-BE49-F238E27FC236}">
                    <a16:creationId xmlns:a16="http://schemas.microsoft.com/office/drawing/2014/main" id="{5FB2EDB4-9832-2246-AD04-9B17747D689D}"/>
                  </a:ext>
                </a:extLst>
              </p:cNvPr>
              <p:cNvGrpSpPr/>
              <p:nvPr/>
            </p:nvGrpSpPr>
            <p:grpSpPr>
              <a:xfrm>
                <a:off x="3152272" y="714149"/>
                <a:ext cx="193865" cy="126765"/>
                <a:chOff x="2761747" y="742724"/>
                <a:chExt cx="193865" cy="126765"/>
              </a:xfrm>
            </p:grpSpPr>
            <p:sp>
              <p:nvSpPr>
                <p:cNvPr id="211" name="Oval 210">
                  <a:extLst>
                    <a:ext uri="{FF2B5EF4-FFF2-40B4-BE49-F238E27FC236}">
                      <a16:creationId xmlns:a16="http://schemas.microsoft.com/office/drawing/2014/main" id="{4177576B-60FD-C84D-BE33-67F1867A2199}"/>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12" name="Straight Connector 211">
                  <a:extLst>
                    <a:ext uri="{FF2B5EF4-FFF2-40B4-BE49-F238E27FC236}">
                      <a16:creationId xmlns:a16="http://schemas.microsoft.com/office/drawing/2014/main" id="{E02180A6-CDBD-8E43-8F96-F1E94DAE0C2F}"/>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06" name="Group 205">
                <a:extLst>
                  <a:ext uri="{FF2B5EF4-FFF2-40B4-BE49-F238E27FC236}">
                    <a16:creationId xmlns:a16="http://schemas.microsoft.com/office/drawing/2014/main" id="{B02840F9-A906-174A-80AB-84DAB811C7C6}"/>
                  </a:ext>
                </a:extLst>
              </p:cNvPr>
              <p:cNvGrpSpPr/>
              <p:nvPr/>
            </p:nvGrpSpPr>
            <p:grpSpPr>
              <a:xfrm>
                <a:off x="3345947" y="714149"/>
                <a:ext cx="193865" cy="126765"/>
                <a:chOff x="2761747" y="742724"/>
                <a:chExt cx="193865" cy="126765"/>
              </a:xfrm>
            </p:grpSpPr>
            <p:sp>
              <p:nvSpPr>
                <p:cNvPr id="209" name="Oval 208">
                  <a:extLst>
                    <a:ext uri="{FF2B5EF4-FFF2-40B4-BE49-F238E27FC236}">
                      <a16:creationId xmlns:a16="http://schemas.microsoft.com/office/drawing/2014/main" id="{75F96F3B-7768-284B-A45E-A85A4CFCE689}"/>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210" name="Straight Connector 209">
                  <a:extLst>
                    <a:ext uri="{FF2B5EF4-FFF2-40B4-BE49-F238E27FC236}">
                      <a16:creationId xmlns:a16="http://schemas.microsoft.com/office/drawing/2014/main" id="{9812754C-AE41-AE40-84D6-7DD824A2C8AA}"/>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7" name="Oval 206">
                <a:extLst>
                  <a:ext uri="{FF2B5EF4-FFF2-40B4-BE49-F238E27FC236}">
                    <a16:creationId xmlns:a16="http://schemas.microsoft.com/office/drawing/2014/main" id="{06B3F266-CEFA-364C-8599-BD7033F7C169}"/>
                  </a:ext>
                </a:extLst>
              </p:cNvPr>
              <p:cNvSpPr>
                <a:spLocks noChangeAspect="1"/>
              </p:cNvSpPr>
              <p:nvPr/>
            </p:nvSpPr>
            <p:spPr>
              <a:xfrm>
                <a:off x="3539622" y="714149"/>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08" name="Oval 207">
                <a:extLst>
                  <a:ext uri="{FF2B5EF4-FFF2-40B4-BE49-F238E27FC236}">
                    <a16:creationId xmlns:a16="http://schemas.microsoft.com/office/drawing/2014/main" id="{E8C41DB1-FD4F-C04D-A3E1-F423F9778AA5}"/>
                  </a:ext>
                </a:extLst>
              </p:cNvPr>
              <p:cNvSpPr>
                <a:spLocks noChangeAspect="1"/>
              </p:cNvSpPr>
              <p:nvPr/>
            </p:nvSpPr>
            <p:spPr>
              <a:xfrm>
                <a:off x="3730122" y="714149"/>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sp>
        <p:nvSpPr>
          <p:cNvPr id="335" name="Right Arrow 334">
            <a:extLst>
              <a:ext uri="{FF2B5EF4-FFF2-40B4-BE49-F238E27FC236}">
                <a16:creationId xmlns:a16="http://schemas.microsoft.com/office/drawing/2014/main" id="{F72EBB33-F291-7B44-87BE-D32BA4D2B61D}"/>
              </a:ext>
            </a:extLst>
          </p:cNvPr>
          <p:cNvSpPr/>
          <p:nvPr/>
        </p:nvSpPr>
        <p:spPr>
          <a:xfrm>
            <a:off x="5307852" y="1861044"/>
            <a:ext cx="1901952" cy="265176"/>
          </a:xfrm>
          <a:prstGeom prst="rightArrow">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 name="TextBox 335">
            <a:extLst>
              <a:ext uri="{FF2B5EF4-FFF2-40B4-BE49-F238E27FC236}">
                <a16:creationId xmlns:a16="http://schemas.microsoft.com/office/drawing/2014/main" id="{1400E4CE-1585-8D46-A4AA-4F9BB5FEE42D}"/>
              </a:ext>
            </a:extLst>
          </p:cNvPr>
          <p:cNvSpPr txBox="1"/>
          <p:nvPr/>
        </p:nvSpPr>
        <p:spPr>
          <a:xfrm>
            <a:off x="5452231" y="1266684"/>
            <a:ext cx="1351652" cy="369332"/>
          </a:xfrm>
          <a:prstGeom prst="rect">
            <a:avLst/>
          </a:prstGeom>
          <a:noFill/>
        </p:spPr>
        <p:txBody>
          <a:bodyPr wrap="none" rtlCol="0">
            <a:spAutoFit/>
          </a:bodyPr>
          <a:lstStyle/>
          <a:p>
            <a:r>
              <a:rPr lang="en-US" dirty="0"/>
              <a:t>Filter graph</a:t>
            </a:r>
          </a:p>
        </p:txBody>
      </p:sp>
      <p:grpSp>
        <p:nvGrpSpPr>
          <p:cNvPr id="504" name="Group 503">
            <a:extLst>
              <a:ext uri="{FF2B5EF4-FFF2-40B4-BE49-F238E27FC236}">
                <a16:creationId xmlns:a16="http://schemas.microsoft.com/office/drawing/2014/main" id="{040738B3-4445-B442-BA65-62AC08041EEA}"/>
              </a:ext>
            </a:extLst>
          </p:cNvPr>
          <p:cNvGrpSpPr/>
          <p:nvPr/>
        </p:nvGrpSpPr>
        <p:grpSpPr>
          <a:xfrm>
            <a:off x="7628781" y="4164358"/>
            <a:ext cx="1883876" cy="2313391"/>
            <a:chOff x="7628781" y="4164358"/>
            <a:chExt cx="1883876" cy="2313391"/>
          </a:xfrm>
        </p:grpSpPr>
        <p:grpSp>
          <p:nvGrpSpPr>
            <p:cNvPr id="340" name="Group 339">
              <a:extLst>
                <a:ext uri="{FF2B5EF4-FFF2-40B4-BE49-F238E27FC236}">
                  <a16:creationId xmlns:a16="http://schemas.microsoft.com/office/drawing/2014/main" id="{6A9413A7-8B5C-4844-ACFD-A3613488948E}"/>
                </a:ext>
              </a:extLst>
            </p:cNvPr>
            <p:cNvGrpSpPr/>
            <p:nvPr/>
          </p:nvGrpSpPr>
          <p:grpSpPr>
            <a:xfrm>
              <a:off x="7628781" y="4164358"/>
              <a:ext cx="1883876" cy="1792855"/>
              <a:chOff x="7749513" y="1720021"/>
              <a:chExt cx="1883876" cy="1792855"/>
            </a:xfrm>
          </p:grpSpPr>
          <p:grpSp>
            <p:nvGrpSpPr>
              <p:cNvPr id="341" name="Group 340">
                <a:extLst>
                  <a:ext uri="{FF2B5EF4-FFF2-40B4-BE49-F238E27FC236}">
                    <a16:creationId xmlns:a16="http://schemas.microsoft.com/office/drawing/2014/main" id="{643D31E2-37B2-EA4D-8C77-01E64EFE5E22}"/>
                  </a:ext>
                </a:extLst>
              </p:cNvPr>
              <p:cNvGrpSpPr/>
              <p:nvPr/>
            </p:nvGrpSpPr>
            <p:grpSpPr>
              <a:xfrm>
                <a:off x="7749513" y="1720021"/>
                <a:ext cx="1883876" cy="356380"/>
                <a:chOff x="2761747" y="714149"/>
                <a:chExt cx="1096391" cy="218321"/>
              </a:xfrm>
            </p:grpSpPr>
            <p:grpSp>
              <p:nvGrpSpPr>
                <p:cNvPr id="453" name="Group 452">
                  <a:extLst>
                    <a:ext uri="{FF2B5EF4-FFF2-40B4-BE49-F238E27FC236}">
                      <a16:creationId xmlns:a16="http://schemas.microsoft.com/office/drawing/2014/main" id="{42E5376A-9B61-DC41-9D8B-47DE94D5E5A0}"/>
                    </a:ext>
                  </a:extLst>
                </p:cNvPr>
                <p:cNvGrpSpPr/>
                <p:nvPr/>
              </p:nvGrpSpPr>
              <p:grpSpPr>
                <a:xfrm>
                  <a:off x="2761747" y="714149"/>
                  <a:ext cx="218963" cy="218321"/>
                  <a:chOff x="2761747" y="742724"/>
                  <a:chExt cx="218963" cy="218321"/>
                </a:xfrm>
              </p:grpSpPr>
              <p:sp>
                <p:nvSpPr>
                  <p:cNvPr id="475" name="Oval 474">
                    <a:extLst>
                      <a:ext uri="{FF2B5EF4-FFF2-40B4-BE49-F238E27FC236}">
                        <a16:creationId xmlns:a16="http://schemas.microsoft.com/office/drawing/2014/main" id="{C0638AA1-3279-6244-BEE6-048C166DE721}"/>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76" name="Straight Connector 475">
                    <a:extLst>
                      <a:ext uri="{FF2B5EF4-FFF2-40B4-BE49-F238E27FC236}">
                        <a16:creationId xmlns:a16="http://schemas.microsoft.com/office/drawing/2014/main" id="{8C6B4F10-2884-2546-A559-569C78600E62}"/>
                      </a:ext>
                    </a:extLst>
                  </p:cNvPr>
                  <p:cNvCxnSpPr>
                    <a:cxnSpLocks/>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7" name="Straight Connector 476">
                    <a:extLst>
                      <a:ext uri="{FF2B5EF4-FFF2-40B4-BE49-F238E27FC236}">
                        <a16:creationId xmlns:a16="http://schemas.microsoft.com/office/drawing/2014/main" id="{AA2BD9EE-35D8-DE49-A354-15C470F2BCA6}"/>
                      </a:ext>
                    </a:extLst>
                  </p:cNvPr>
                  <p:cNvCxnSpPr>
                    <a:cxnSpLocks/>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54" name="Group 453">
                  <a:extLst>
                    <a:ext uri="{FF2B5EF4-FFF2-40B4-BE49-F238E27FC236}">
                      <a16:creationId xmlns:a16="http://schemas.microsoft.com/office/drawing/2014/main" id="{37C38DB9-B088-C24E-A65D-1E0C9034178F}"/>
                    </a:ext>
                  </a:extLst>
                </p:cNvPr>
                <p:cNvGrpSpPr/>
                <p:nvPr/>
              </p:nvGrpSpPr>
              <p:grpSpPr>
                <a:xfrm>
                  <a:off x="2955422" y="714149"/>
                  <a:ext cx="212613" cy="215414"/>
                  <a:chOff x="2761747" y="742724"/>
                  <a:chExt cx="212613" cy="215414"/>
                </a:xfrm>
              </p:grpSpPr>
              <p:sp>
                <p:nvSpPr>
                  <p:cNvPr id="473" name="Oval 472">
                    <a:extLst>
                      <a:ext uri="{FF2B5EF4-FFF2-40B4-BE49-F238E27FC236}">
                        <a16:creationId xmlns:a16="http://schemas.microsoft.com/office/drawing/2014/main" id="{36956ED5-6429-EC4B-ADB3-49BEF6101FAA}"/>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74" name="Straight Connector 473">
                    <a:extLst>
                      <a:ext uri="{FF2B5EF4-FFF2-40B4-BE49-F238E27FC236}">
                        <a16:creationId xmlns:a16="http://schemas.microsoft.com/office/drawing/2014/main" id="{D0A86229-441B-9B49-B0CF-E9AC18D35D0A}"/>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55" name="Group 454">
                  <a:extLst>
                    <a:ext uri="{FF2B5EF4-FFF2-40B4-BE49-F238E27FC236}">
                      <a16:creationId xmlns:a16="http://schemas.microsoft.com/office/drawing/2014/main" id="{BA3083FC-6354-224C-A4DB-7D0E17C48829}"/>
                    </a:ext>
                  </a:extLst>
                </p:cNvPr>
                <p:cNvGrpSpPr/>
                <p:nvPr/>
              </p:nvGrpSpPr>
              <p:grpSpPr>
                <a:xfrm>
                  <a:off x="3152272" y="714149"/>
                  <a:ext cx="218963" cy="218321"/>
                  <a:chOff x="2761747" y="742724"/>
                  <a:chExt cx="218963" cy="218321"/>
                </a:xfrm>
              </p:grpSpPr>
              <p:sp>
                <p:nvSpPr>
                  <p:cNvPr id="468" name="Oval 467">
                    <a:extLst>
                      <a:ext uri="{FF2B5EF4-FFF2-40B4-BE49-F238E27FC236}">
                        <a16:creationId xmlns:a16="http://schemas.microsoft.com/office/drawing/2014/main" id="{E4FFB708-AF9B-CF45-9A60-34D5858EBEB3}"/>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69" name="Straight Connector 468">
                    <a:extLst>
                      <a:ext uri="{FF2B5EF4-FFF2-40B4-BE49-F238E27FC236}">
                        <a16:creationId xmlns:a16="http://schemas.microsoft.com/office/drawing/2014/main" id="{9749A965-CF0E-6042-B02A-470A30A42D62}"/>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a:extLst>
                      <a:ext uri="{FF2B5EF4-FFF2-40B4-BE49-F238E27FC236}">
                        <a16:creationId xmlns:a16="http://schemas.microsoft.com/office/drawing/2014/main" id="{6F7919CB-D06C-FF4C-9D9A-059C5101AF35}"/>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1" name="Straight Connector 470">
                    <a:extLst>
                      <a:ext uri="{FF2B5EF4-FFF2-40B4-BE49-F238E27FC236}">
                        <a16:creationId xmlns:a16="http://schemas.microsoft.com/office/drawing/2014/main" id="{31C9FA05-D29C-7A44-9DD8-E4382F3DFAF9}"/>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2" name="Straight Connector 471">
                    <a:extLst>
                      <a:ext uri="{FF2B5EF4-FFF2-40B4-BE49-F238E27FC236}">
                        <a16:creationId xmlns:a16="http://schemas.microsoft.com/office/drawing/2014/main" id="{0B17D5C8-2B83-8F44-878F-C21C291CFB5A}"/>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56" name="Group 455">
                  <a:extLst>
                    <a:ext uri="{FF2B5EF4-FFF2-40B4-BE49-F238E27FC236}">
                      <a16:creationId xmlns:a16="http://schemas.microsoft.com/office/drawing/2014/main" id="{48550557-E0EF-7347-AA32-D3B25CCA34B2}"/>
                    </a:ext>
                  </a:extLst>
                </p:cNvPr>
                <p:cNvGrpSpPr/>
                <p:nvPr/>
              </p:nvGrpSpPr>
              <p:grpSpPr>
                <a:xfrm>
                  <a:off x="3345947" y="714149"/>
                  <a:ext cx="212613" cy="215414"/>
                  <a:chOff x="2761747" y="742724"/>
                  <a:chExt cx="212613" cy="215414"/>
                </a:xfrm>
              </p:grpSpPr>
              <p:sp>
                <p:nvSpPr>
                  <p:cNvPr id="464" name="Oval 463">
                    <a:extLst>
                      <a:ext uri="{FF2B5EF4-FFF2-40B4-BE49-F238E27FC236}">
                        <a16:creationId xmlns:a16="http://schemas.microsoft.com/office/drawing/2014/main" id="{2E44AAB2-FFBC-CB43-A626-DA54E4E547A8}"/>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65" name="Straight Connector 464">
                    <a:extLst>
                      <a:ext uri="{FF2B5EF4-FFF2-40B4-BE49-F238E27FC236}">
                        <a16:creationId xmlns:a16="http://schemas.microsoft.com/office/drawing/2014/main" id="{8BAB334E-2139-E947-8B09-E8729A46A8F5}"/>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6" name="Straight Connector 465">
                    <a:extLst>
                      <a:ext uri="{FF2B5EF4-FFF2-40B4-BE49-F238E27FC236}">
                        <a16:creationId xmlns:a16="http://schemas.microsoft.com/office/drawing/2014/main" id="{57665BB0-3ED1-E546-B1A6-5884662A9050}"/>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7" name="Straight Connector 466">
                    <a:extLst>
                      <a:ext uri="{FF2B5EF4-FFF2-40B4-BE49-F238E27FC236}">
                        <a16:creationId xmlns:a16="http://schemas.microsoft.com/office/drawing/2014/main" id="{51989AD3-71B7-A549-A2E7-FF38260A1744}"/>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57" name="Group 456">
                  <a:extLst>
                    <a:ext uri="{FF2B5EF4-FFF2-40B4-BE49-F238E27FC236}">
                      <a16:creationId xmlns:a16="http://schemas.microsoft.com/office/drawing/2014/main" id="{A8FB4841-96D4-944F-9B55-ACE05C53F0BF}"/>
                    </a:ext>
                  </a:extLst>
                </p:cNvPr>
                <p:cNvGrpSpPr/>
                <p:nvPr/>
              </p:nvGrpSpPr>
              <p:grpSpPr>
                <a:xfrm>
                  <a:off x="3539622" y="714149"/>
                  <a:ext cx="218963" cy="218321"/>
                  <a:chOff x="2761747" y="742724"/>
                  <a:chExt cx="218963" cy="218321"/>
                </a:xfrm>
              </p:grpSpPr>
              <p:sp>
                <p:nvSpPr>
                  <p:cNvPr id="461" name="Oval 460">
                    <a:extLst>
                      <a:ext uri="{FF2B5EF4-FFF2-40B4-BE49-F238E27FC236}">
                        <a16:creationId xmlns:a16="http://schemas.microsoft.com/office/drawing/2014/main" id="{44C97FE6-36B6-A741-9545-AEA6DE988300}"/>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62" name="Straight Connector 461">
                    <a:extLst>
                      <a:ext uri="{FF2B5EF4-FFF2-40B4-BE49-F238E27FC236}">
                        <a16:creationId xmlns:a16="http://schemas.microsoft.com/office/drawing/2014/main" id="{9A898F0D-9796-544F-94DF-A81FD391CCDD}"/>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3" name="Straight Connector 462">
                    <a:extLst>
                      <a:ext uri="{FF2B5EF4-FFF2-40B4-BE49-F238E27FC236}">
                        <a16:creationId xmlns:a16="http://schemas.microsoft.com/office/drawing/2014/main" id="{11524023-B951-5E4E-ABA9-43E529C82AA2}"/>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58" name="Group 457">
                  <a:extLst>
                    <a:ext uri="{FF2B5EF4-FFF2-40B4-BE49-F238E27FC236}">
                      <a16:creationId xmlns:a16="http://schemas.microsoft.com/office/drawing/2014/main" id="{E70026C0-46C1-954A-8F23-141C06D62DB4}"/>
                    </a:ext>
                  </a:extLst>
                </p:cNvPr>
                <p:cNvGrpSpPr/>
                <p:nvPr/>
              </p:nvGrpSpPr>
              <p:grpSpPr>
                <a:xfrm>
                  <a:off x="3730122" y="714149"/>
                  <a:ext cx="128016" cy="190773"/>
                  <a:chOff x="2761747" y="742724"/>
                  <a:chExt cx="128016" cy="190773"/>
                </a:xfrm>
              </p:grpSpPr>
              <p:sp>
                <p:nvSpPr>
                  <p:cNvPr id="459" name="Oval 458">
                    <a:extLst>
                      <a:ext uri="{FF2B5EF4-FFF2-40B4-BE49-F238E27FC236}">
                        <a16:creationId xmlns:a16="http://schemas.microsoft.com/office/drawing/2014/main" id="{F1AB63DF-F9B8-C344-A28C-EB566403733B}"/>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60" name="Straight Connector 459">
                    <a:extLst>
                      <a:ext uri="{FF2B5EF4-FFF2-40B4-BE49-F238E27FC236}">
                        <a16:creationId xmlns:a16="http://schemas.microsoft.com/office/drawing/2014/main" id="{09F7233E-4F9D-AD4D-B05B-3EE6494C9AEF}"/>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342" name="Group 341">
                <a:extLst>
                  <a:ext uri="{FF2B5EF4-FFF2-40B4-BE49-F238E27FC236}">
                    <a16:creationId xmlns:a16="http://schemas.microsoft.com/office/drawing/2014/main" id="{4269D121-D6CB-9E40-A729-65BDD3FAD15C}"/>
                  </a:ext>
                </a:extLst>
              </p:cNvPr>
              <p:cNvGrpSpPr/>
              <p:nvPr/>
            </p:nvGrpSpPr>
            <p:grpSpPr>
              <a:xfrm>
                <a:off x="7749513" y="2036170"/>
                <a:ext cx="1883876" cy="356380"/>
                <a:chOff x="2761747" y="714149"/>
                <a:chExt cx="1096391" cy="218321"/>
              </a:xfrm>
            </p:grpSpPr>
            <p:grpSp>
              <p:nvGrpSpPr>
                <p:cNvPr id="428" name="Group 427">
                  <a:extLst>
                    <a:ext uri="{FF2B5EF4-FFF2-40B4-BE49-F238E27FC236}">
                      <a16:creationId xmlns:a16="http://schemas.microsoft.com/office/drawing/2014/main" id="{ADF2778C-4349-1649-908E-D1673183F9A4}"/>
                    </a:ext>
                  </a:extLst>
                </p:cNvPr>
                <p:cNvGrpSpPr/>
                <p:nvPr/>
              </p:nvGrpSpPr>
              <p:grpSpPr>
                <a:xfrm>
                  <a:off x="2761747" y="714149"/>
                  <a:ext cx="218963" cy="218321"/>
                  <a:chOff x="2761747" y="742724"/>
                  <a:chExt cx="218963" cy="218321"/>
                </a:xfrm>
              </p:grpSpPr>
              <p:sp>
                <p:nvSpPr>
                  <p:cNvPr id="448" name="Oval 447">
                    <a:extLst>
                      <a:ext uri="{FF2B5EF4-FFF2-40B4-BE49-F238E27FC236}">
                        <a16:creationId xmlns:a16="http://schemas.microsoft.com/office/drawing/2014/main" id="{82BB88EC-DC19-A340-AE97-689818E7377C}"/>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49" name="Straight Connector 448">
                    <a:extLst>
                      <a:ext uri="{FF2B5EF4-FFF2-40B4-BE49-F238E27FC236}">
                        <a16:creationId xmlns:a16="http://schemas.microsoft.com/office/drawing/2014/main" id="{23FBF58E-416A-964A-9DD5-AA6B925E0391}"/>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236D6849-60A4-5F49-A4BD-111989C1A6E3}"/>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a:extLst>
                      <a:ext uri="{FF2B5EF4-FFF2-40B4-BE49-F238E27FC236}">
                        <a16:creationId xmlns:a16="http://schemas.microsoft.com/office/drawing/2014/main" id="{DB249B89-3C29-5C49-A5CF-F3AFFB48FA20}"/>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a:extLst>
                      <a:ext uri="{FF2B5EF4-FFF2-40B4-BE49-F238E27FC236}">
                        <a16:creationId xmlns:a16="http://schemas.microsoft.com/office/drawing/2014/main" id="{96FF692E-5441-C84C-9E6B-4620B52F93EC}"/>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29" name="Group 428">
                  <a:extLst>
                    <a:ext uri="{FF2B5EF4-FFF2-40B4-BE49-F238E27FC236}">
                      <a16:creationId xmlns:a16="http://schemas.microsoft.com/office/drawing/2014/main" id="{384E2885-CA18-0942-BA6E-DE980EB15335}"/>
                    </a:ext>
                  </a:extLst>
                </p:cNvPr>
                <p:cNvGrpSpPr/>
                <p:nvPr/>
              </p:nvGrpSpPr>
              <p:grpSpPr>
                <a:xfrm>
                  <a:off x="2955422" y="714149"/>
                  <a:ext cx="212613" cy="215414"/>
                  <a:chOff x="2761747" y="742724"/>
                  <a:chExt cx="212613" cy="215414"/>
                </a:xfrm>
              </p:grpSpPr>
              <p:sp>
                <p:nvSpPr>
                  <p:cNvPr id="444" name="Oval 443">
                    <a:extLst>
                      <a:ext uri="{FF2B5EF4-FFF2-40B4-BE49-F238E27FC236}">
                        <a16:creationId xmlns:a16="http://schemas.microsoft.com/office/drawing/2014/main" id="{4D20E852-859F-EC47-B091-EFC2ECA1FAD3}"/>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45" name="Straight Connector 444">
                    <a:extLst>
                      <a:ext uri="{FF2B5EF4-FFF2-40B4-BE49-F238E27FC236}">
                        <a16:creationId xmlns:a16="http://schemas.microsoft.com/office/drawing/2014/main" id="{3445A904-C06A-EE4A-8FCD-73FA8DE106AA}"/>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6" name="Straight Connector 445">
                    <a:extLst>
                      <a:ext uri="{FF2B5EF4-FFF2-40B4-BE49-F238E27FC236}">
                        <a16:creationId xmlns:a16="http://schemas.microsoft.com/office/drawing/2014/main" id="{D0164753-BAC3-5241-B928-D9C1FF55FD8C}"/>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7" name="Straight Connector 446">
                    <a:extLst>
                      <a:ext uri="{FF2B5EF4-FFF2-40B4-BE49-F238E27FC236}">
                        <a16:creationId xmlns:a16="http://schemas.microsoft.com/office/drawing/2014/main" id="{3C8118DC-20CE-D14D-9EF3-67C428E52E64}"/>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30" name="Group 429">
                  <a:extLst>
                    <a:ext uri="{FF2B5EF4-FFF2-40B4-BE49-F238E27FC236}">
                      <a16:creationId xmlns:a16="http://schemas.microsoft.com/office/drawing/2014/main" id="{BF659803-5C2B-D14D-BF96-B72B99D6FD03}"/>
                    </a:ext>
                  </a:extLst>
                </p:cNvPr>
                <p:cNvGrpSpPr/>
                <p:nvPr/>
              </p:nvGrpSpPr>
              <p:grpSpPr>
                <a:xfrm>
                  <a:off x="3152272" y="714149"/>
                  <a:ext cx="218963" cy="218321"/>
                  <a:chOff x="2761747" y="742724"/>
                  <a:chExt cx="218963" cy="218321"/>
                </a:xfrm>
              </p:grpSpPr>
              <p:sp>
                <p:nvSpPr>
                  <p:cNvPr id="441" name="Oval 440">
                    <a:extLst>
                      <a:ext uri="{FF2B5EF4-FFF2-40B4-BE49-F238E27FC236}">
                        <a16:creationId xmlns:a16="http://schemas.microsoft.com/office/drawing/2014/main" id="{074E39CC-B7FB-D34E-B13D-708ACF50295B}"/>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42" name="Straight Connector 441">
                    <a:extLst>
                      <a:ext uri="{FF2B5EF4-FFF2-40B4-BE49-F238E27FC236}">
                        <a16:creationId xmlns:a16="http://schemas.microsoft.com/office/drawing/2014/main" id="{5143B9A0-10B5-A649-B84B-472BE78C0845}"/>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3" name="Straight Connector 442">
                    <a:extLst>
                      <a:ext uri="{FF2B5EF4-FFF2-40B4-BE49-F238E27FC236}">
                        <a16:creationId xmlns:a16="http://schemas.microsoft.com/office/drawing/2014/main" id="{4976B505-BB3E-2648-B8EB-126079970EAE}"/>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31" name="Group 430">
                  <a:extLst>
                    <a:ext uri="{FF2B5EF4-FFF2-40B4-BE49-F238E27FC236}">
                      <a16:creationId xmlns:a16="http://schemas.microsoft.com/office/drawing/2014/main" id="{A1D80A07-73C7-8141-990F-7ADA4A6D777F}"/>
                    </a:ext>
                  </a:extLst>
                </p:cNvPr>
                <p:cNvGrpSpPr/>
                <p:nvPr/>
              </p:nvGrpSpPr>
              <p:grpSpPr>
                <a:xfrm>
                  <a:off x="3345947" y="714149"/>
                  <a:ext cx="218963" cy="218321"/>
                  <a:chOff x="2761747" y="742724"/>
                  <a:chExt cx="218963" cy="218321"/>
                </a:xfrm>
              </p:grpSpPr>
              <p:sp>
                <p:nvSpPr>
                  <p:cNvPr id="438" name="Oval 437">
                    <a:extLst>
                      <a:ext uri="{FF2B5EF4-FFF2-40B4-BE49-F238E27FC236}">
                        <a16:creationId xmlns:a16="http://schemas.microsoft.com/office/drawing/2014/main" id="{8EC799A1-87AF-3441-B04C-AA589E46E345}"/>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39" name="Straight Connector 438">
                    <a:extLst>
                      <a:ext uri="{FF2B5EF4-FFF2-40B4-BE49-F238E27FC236}">
                        <a16:creationId xmlns:a16="http://schemas.microsoft.com/office/drawing/2014/main" id="{716A57B8-AC2B-1F4F-8CA8-D8751822D0FD}"/>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0" name="Straight Connector 439">
                    <a:extLst>
                      <a:ext uri="{FF2B5EF4-FFF2-40B4-BE49-F238E27FC236}">
                        <a16:creationId xmlns:a16="http://schemas.microsoft.com/office/drawing/2014/main" id="{3542795B-9E8F-0845-9D15-3A31388867C1}"/>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32" name="Group 431">
                  <a:extLst>
                    <a:ext uri="{FF2B5EF4-FFF2-40B4-BE49-F238E27FC236}">
                      <a16:creationId xmlns:a16="http://schemas.microsoft.com/office/drawing/2014/main" id="{865C5466-5C94-9348-A40F-19E9D9B3B761}"/>
                    </a:ext>
                  </a:extLst>
                </p:cNvPr>
                <p:cNvGrpSpPr/>
                <p:nvPr/>
              </p:nvGrpSpPr>
              <p:grpSpPr>
                <a:xfrm>
                  <a:off x="3539622" y="714149"/>
                  <a:ext cx="212613" cy="215414"/>
                  <a:chOff x="2761747" y="742724"/>
                  <a:chExt cx="212613" cy="215414"/>
                </a:xfrm>
              </p:grpSpPr>
              <p:sp>
                <p:nvSpPr>
                  <p:cNvPr id="436" name="Oval 435">
                    <a:extLst>
                      <a:ext uri="{FF2B5EF4-FFF2-40B4-BE49-F238E27FC236}">
                        <a16:creationId xmlns:a16="http://schemas.microsoft.com/office/drawing/2014/main" id="{2CDDB3FE-0B81-F04E-8151-781AF2A325FD}"/>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37" name="Straight Connector 436">
                    <a:extLst>
                      <a:ext uri="{FF2B5EF4-FFF2-40B4-BE49-F238E27FC236}">
                        <a16:creationId xmlns:a16="http://schemas.microsoft.com/office/drawing/2014/main" id="{B355DD03-0953-4E48-B2FF-CEC71334E6DF}"/>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33" name="Group 432">
                  <a:extLst>
                    <a:ext uri="{FF2B5EF4-FFF2-40B4-BE49-F238E27FC236}">
                      <a16:creationId xmlns:a16="http://schemas.microsoft.com/office/drawing/2014/main" id="{E7068C65-3E72-C148-A334-DD4DC2426C2C}"/>
                    </a:ext>
                  </a:extLst>
                </p:cNvPr>
                <p:cNvGrpSpPr/>
                <p:nvPr/>
              </p:nvGrpSpPr>
              <p:grpSpPr>
                <a:xfrm>
                  <a:off x="3730122" y="714149"/>
                  <a:ext cx="128016" cy="190773"/>
                  <a:chOff x="2761747" y="742724"/>
                  <a:chExt cx="128016" cy="190773"/>
                </a:xfrm>
              </p:grpSpPr>
              <p:sp>
                <p:nvSpPr>
                  <p:cNvPr id="434" name="Oval 433">
                    <a:extLst>
                      <a:ext uri="{FF2B5EF4-FFF2-40B4-BE49-F238E27FC236}">
                        <a16:creationId xmlns:a16="http://schemas.microsoft.com/office/drawing/2014/main" id="{B7C3DBF8-7F49-A041-B06E-BFDAF34572CD}"/>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35" name="Straight Connector 434">
                    <a:extLst>
                      <a:ext uri="{FF2B5EF4-FFF2-40B4-BE49-F238E27FC236}">
                        <a16:creationId xmlns:a16="http://schemas.microsoft.com/office/drawing/2014/main" id="{C23C837C-39DC-9248-B5CE-CEECA195C718}"/>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343" name="Group 342">
                <a:extLst>
                  <a:ext uri="{FF2B5EF4-FFF2-40B4-BE49-F238E27FC236}">
                    <a16:creationId xmlns:a16="http://schemas.microsoft.com/office/drawing/2014/main" id="{3135AD72-8B77-E041-B7D4-63C87F0505F2}"/>
                  </a:ext>
                </a:extLst>
              </p:cNvPr>
              <p:cNvGrpSpPr/>
              <p:nvPr/>
            </p:nvGrpSpPr>
            <p:grpSpPr>
              <a:xfrm>
                <a:off x="7749513" y="2352319"/>
                <a:ext cx="1883876" cy="356380"/>
                <a:chOff x="2761747" y="714149"/>
                <a:chExt cx="1096391" cy="218321"/>
              </a:xfrm>
            </p:grpSpPr>
            <p:grpSp>
              <p:nvGrpSpPr>
                <p:cNvPr id="403" name="Group 402">
                  <a:extLst>
                    <a:ext uri="{FF2B5EF4-FFF2-40B4-BE49-F238E27FC236}">
                      <a16:creationId xmlns:a16="http://schemas.microsoft.com/office/drawing/2014/main" id="{3D41D5DD-29DC-B241-837C-8BD9D468D106}"/>
                    </a:ext>
                  </a:extLst>
                </p:cNvPr>
                <p:cNvGrpSpPr/>
                <p:nvPr/>
              </p:nvGrpSpPr>
              <p:grpSpPr>
                <a:xfrm>
                  <a:off x="2761747" y="714149"/>
                  <a:ext cx="212613" cy="215414"/>
                  <a:chOff x="2761747" y="742724"/>
                  <a:chExt cx="212613" cy="215414"/>
                </a:xfrm>
              </p:grpSpPr>
              <p:sp>
                <p:nvSpPr>
                  <p:cNvPr id="424" name="Oval 423">
                    <a:extLst>
                      <a:ext uri="{FF2B5EF4-FFF2-40B4-BE49-F238E27FC236}">
                        <a16:creationId xmlns:a16="http://schemas.microsoft.com/office/drawing/2014/main" id="{805E0FDF-3CA3-F042-948B-9F9A7D33E22B}"/>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25" name="Straight Connector 424">
                    <a:extLst>
                      <a:ext uri="{FF2B5EF4-FFF2-40B4-BE49-F238E27FC236}">
                        <a16:creationId xmlns:a16="http://schemas.microsoft.com/office/drawing/2014/main" id="{B76E9F81-4D78-1F4D-B5AF-7994147A1BA3}"/>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6" name="Straight Connector 425">
                    <a:extLst>
                      <a:ext uri="{FF2B5EF4-FFF2-40B4-BE49-F238E27FC236}">
                        <a16:creationId xmlns:a16="http://schemas.microsoft.com/office/drawing/2014/main" id="{878147F6-7A2D-014C-980F-B9275BBA55F9}"/>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7" name="Straight Connector 426">
                    <a:extLst>
                      <a:ext uri="{FF2B5EF4-FFF2-40B4-BE49-F238E27FC236}">
                        <a16:creationId xmlns:a16="http://schemas.microsoft.com/office/drawing/2014/main" id="{FCB29E3D-9BA0-D74D-AC44-18E974954598}"/>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04" name="Group 403">
                  <a:extLst>
                    <a:ext uri="{FF2B5EF4-FFF2-40B4-BE49-F238E27FC236}">
                      <a16:creationId xmlns:a16="http://schemas.microsoft.com/office/drawing/2014/main" id="{27175102-FF98-3B4C-86E8-A96F0602135B}"/>
                    </a:ext>
                  </a:extLst>
                </p:cNvPr>
                <p:cNvGrpSpPr/>
                <p:nvPr/>
              </p:nvGrpSpPr>
              <p:grpSpPr>
                <a:xfrm>
                  <a:off x="2955422" y="714149"/>
                  <a:ext cx="212613" cy="215414"/>
                  <a:chOff x="2761747" y="742724"/>
                  <a:chExt cx="212613" cy="215414"/>
                </a:xfrm>
              </p:grpSpPr>
              <p:sp>
                <p:nvSpPr>
                  <p:cNvPr id="422" name="Oval 421">
                    <a:extLst>
                      <a:ext uri="{FF2B5EF4-FFF2-40B4-BE49-F238E27FC236}">
                        <a16:creationId xmlns:a16="http://schemas.microsoft.com/office/drawing/2014/main" id="{DA2B2A42-9FC1-7C49-8497-98EF957D1CC0}"/>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23" name="Straight Connector 422">
                    <a:extLst>
                      <a:ext uri="{FF2B5EF4-FFF2-40B4-BE49-F238E27FC236}">
                        <a16:creationId xmlns:a16="http://schemas.microsoft.com/office/drawing/2014/main" id="{C37EED77-4885-5449-AC8D-4033F231E536}"/>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05" name="Group 404">
                  <a:extLst>
                    <a:ext uri="{FF2B5EF4-FFF2-40B4-BE49-F238E27FC236}">
                      <a16:creationId xmlns:a16="http://schemas.microsoft.com/office/drawing/2014/main" id="{9AAFFBE9-8DDA-F847-BB44-CFB8C68DB763}"/>
                    </a:ext>
                  </a:extLst>
                </p:cNvPr>
                <p:cNvGrpSpPr/>
                <p:nvPr/>
              </p:nvGrpSpPr>
              <p:grpSpPr>
                <a:xfrm>
                  <a:off x="3152272" y="714149"/>
                  <a:ext cx="218963" cy="218321"/>
                  <a:chOff x="2761747" y="742724"/>
                  <a:chExt cx="218963" cy="218321"/>
                </a:xfrm>
              </p:grpSpPr>
              <p:sp>
                <p:nvSpPr>
                  <p:cNvPr id="419" name="Oval 418">
                    <a:extLst>
                      <a:ext uri="{FF2B5EF4-FFF2-40B4-BE49-F238E27FC236}">
                        <a16:creationId xmlns:a16="http://schemas.microsoft.com/office/drawing/2014/main" id="{B1E9AD4B-52CB-4F44-B74F-955C5D22408E}"/>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20" name="Straight Connector 419">
                    <a:extLst>
                      <a:ext uri="{FF2B5EF4-FFF2-40B4-BE49-F238E27FC236}">
                        <a16:creationId xmlns:a16="http://schemas.microsoft.com/office/drawing/2014/main" id="{B1B97E79-736F-CB42-95F1-483A2CCD7CEA}"/>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1" name="Straight Connector 420">
                    <a:extLst>
                      <a:ext uri="{FF2B5EF4-FFF2-40B4-BE49-F238E27FC236}">
                        <a16:creationId xmlns:a16="http://schemas.microsoft.com/office/drawing/2014/main" id="{004B8264-4267-7A4C-9195-D415D0CBEBE7}"/>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06" name="Group 405">
                  <a:extLst>
                    <a:ext uri="{FF2B5EF4-FFF2-40B4-BE49-F238E27FC236}">
                      <a16:creationId xmlns:a16="http://schemas.microsoft.com/office/drawing/2014/main" id="{5E3DB024-308C-374F-8486-65365739984D}"/>
                    </a:ext>
                  </a:extLst>
                </p:cNvPr>
                <p:cNvGrpSpPr/>
                <p:nvPr/>
              </p:nvGrpSpPr>
              <p:grpSpPr>
                <a:xfrm>
                  <a:off x="3345947" y="714149"/>
                  <a:ext cx="218963" cy="218321"/>
                  <a:chOff x="2761747" y="742724"/>
                  <a:chExt cx="218963" cy="218321"/>
                </a:xfrm>
              </p:grpSpPr>
              <p:sp>
                <p:nvSpPr>
                  <p:cNvPr id="416" name="Oval 415">
                    <a:extLst>
                      <a:ext uri="{FF2B5EF4-FFF2-40B4-BE49-F238E27FC236}">
                        <a16:creationId xmlns:a16="http://schemas.microsoft.com/office/drawing/2014/main" id="{CB75CB4C-93C5-9640-BDE4-193A9785B60D}"/>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17" name="Straight Connector 416">
                    <a:extLst>
                      <a:ext uri="{FF2B5EF4-FFF2-40B4-BE49-F238E27FC236}">
                        <a16:creationId xmlns:a16="http://schemas.microsoft.com/office/drawing/2014/main" id="{46A660B8-A941-C847-A24C-7D9F1ACDFCF1}"/>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a:extLst>
                      <a:ext uri="{FF2B5EF4-FFF2-40B4-BE49-F238E27FC236}">
                        <a16:creationId xmlns:a16="http://schemas.microsoft.com/office/drawing/2014/main" id="{CBB9DEA7-C7CC-1E44-A1E4-349170652D53}"/>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07" name="Group 406">
                  <a:extLst>
                    <a:ext uri="{FF2B5EF4-FFF2-40B4-BE49-F238E27FC236}">
                      <a16:creationId xmlns:a16="http://schemas.microsoft.com/office/drawing/2014/main" id="{EE5C78C4-CE54-7945-B440-3CA1BC3F7A2C}"/>
                    </a:ext>
                  </a:extLst>
                </p:cNvPr>
                <p:cNvGrpSpPr/>
                <p:nvPr/>
              </p:nvGrpSpPr>
              <p:grpSpPr>
                <a:xfrm>
                  <a:off x="3539622" y="714149"/>
                  <a:ext cx="218963" cy="218321"/>
                  <a:chOff x="2761747" y="742724"/>
                  <a:chExt cx="218963" cy="218321"/>
                </a:xfrm>
              </p:grpSpPr>
              <p:sp>
                <p:nvSpPr>
                  <p:cNvPr id="411" name="Oval 410">
                    <a:extLst>
                      <a:ext uri="{FF2B5EF4-FFF2-40B4-BE49-F238E27FC236}">
                        <a16:creationId xmlns:a16="http://schemas.microsoft.com/office/drawing/2014/main" id="{8FB1200D-961F-3441-BEA8-590E41267BF6}"/>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12" name="Straight Connector 411">
                    <a:extLst>
                      <a:ext uri="{FF2B5EF4-FFF2-40B4-BE49-F238E27FC236}">
                        <a16:creationId xmlns:a16="http://schemas.microsoft.com/office/drawing/2014/main" id="{ED2FF2BC-7E66-1942-B1AC-381B517EDF31}"/>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a:extLst>
                      <a:ext uri="{FF2B5EF4-FFF2-40B4-BE49-F238E27FC236}">
                        <a16:creationId xmlns:a16="http://schemas.microsoft.com/office/drawing/2014/main" id="{2D9CE081-346A-D844-9A31-0826897355D4}"/>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a:extLst>
                      <a:ext uri="{FF2B5EF4-FFF2-40B4-BE49-F238E27FC236}">
                        <a16:creationId xmlns:a16="http://schemas.microsoft.com/office/drawing/2014/main" id="{8817B8D1-C91A-A541-B906-525674264620}"/>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a:extLst>
                      <a:ext uri="{FF2B5EF4-FFF2-40B4-BE49-F238E27FC236}">
                        <a16:creationId xmlns:a16="http://schemas.microsoft.com/office/drawing/2014/main" id="{2756261F-D7B5-2842-BFD0-D6FA0C1EE927}"/>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08" name="Group 407">
                  <a:extLst>
                    <a:ext uri="{FF2B5EF4-FFF2-40B4-BE49-F238E27FC236}">
                      <a16:creationId xmlns:a16="http://schemas.microsoft.com/office/drawing/2014/main" id="{A6EB1769-EEAA-4C44-B598-B3D50EAD2911}"/>
                    </a:ext>
                  </a:extLst>
                </p:cNvPr>
                <p:cNvGrpSpPr/>
                <p:nvPr/>
              </p:nvGrpSpPr>
              <p:grpSpPr>
                <a:xfrm>
                  <a:off x="3730122" y="714149"/>
                  <a:ext cx="128016" cy="190773"/>
                  <a:chOff x="2761747" y="742724"/>
                  <a:chExt cx="128016" cy="190773"/>
                </a:xfrm>
              </p:grpSpPr>
              <p:sp>
                <p:nvSpPr>
                  <p:cNvPr id="409" name="Oval 408">
                    <a:extLst>
                      <a:ext uri="{FF2B5EF4-FFF2-40B4-BE49-F238E27FC236}">
                        <a16:creationId xmlns:a16="http://schemas.microsoft.com/office/drawing/2014/main" id="{49AF300C-3A5D-3142-8DFA-F1E0C7CD48FE}"/>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10" name="Straight Connector 409">
                    <a:extLst>
                      <a:ext uri="{FF2B5EF4-FFF2-40B4-BE49-F238E27FC236}">
                        <a16:creationId xmlns:a16="http://schemas.microsoft.com/office/drawing/2014/main" id="{EF0A2252-2DBF-3C4E-AC95-F95076F6A880}"/>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344" name="Group 343">
                <a:extLst>
                  <a:ext uri="{FF2B5EF4-FFF2-40B4-BE49-F238E27FC236}">
                    <a16:creationId xmlns:a16="http://schemas.microsoft.com/office/drawing/2014/main" id="{4DC42ED5-F25E-6A42-AA18-71194428722F}"/>
                  </a:ext>
                </a:extLst>
              </p:cNvPr>
              <p:cNvGrpSpPr/>
              <p:nvPr/>
            </p:nvGrpSpPr>
            <p:grpSpPr>
              <a:xfrm>
                <a:off x="7749513" y="2668468"/>
                <a:ext cx="1883876" cy="356380"/>
                <a:chOff x="2761747" y="714149"/>
                <a:chExt cx="1096391" cy="218321"/>
              </a:xfrm>
            </p:grpSpPr>
            <p:grpSp>
              <p:nvGrpSpPr>
                <p:cNvPr id="383" name="Group 382">
                  <a:extLst>
                    <a:ext uri="{FF2B5EF4-FFF2-40B4-BE49-F238E27FC236}">
                      <a16:creationId xmlns:a16="http://schemas.microsoft.com/office/drawing/2014/main" id="{209CBD28-2967-B243-942B-BE42A4FD18EF}"/>
                    </a:ext>
                  </a:extLst>
                </p:cNvPr>
                <p:cNvGrpSpPr/>
                <p:nvPr/>
              </p:nvGrpSpPr>
              <p:grpSpPr>
                <a:xfrm>
                  <a:off x="2761747" y="714149"/>
                  <a:ext cx="128016" cy="190773"/>
                  <a:chOff x="2761747" y="742724"/>
                  <a:chExt cx="128016" cy="190773"/>
                </a:xfrm>
              </p:grpSpPr>
              <p:sp>
                <p:nvSpPr>
                  <p:cNvPr id="401" name="Oval 400">
                    <a:extLst>
                      <a:ext uri="{FF2B5EF4-FFF2-40B4-BE49-F238E27FC236}">
                        <a16:creationId xmlns:a16="http://schemas.microsoft.com/office/drawing/2014/main" id="{4DEAC79A-2E6C-3948-9C98-6A295E2586A1}"/>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02" name="Straight Connector 401">
                    <a:extLst>
                      <a:ext uri="{FF2B5EF4-FFF2-40B4-BE49-F238E27FC236}">
                        <a16:creationId xmlns:a16="http://schemas.microsoft.com/office/drawing/2014/main" id="{07D0EDAF-39C1-9648-B6F2-8BD1D560CA19}"/>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84" name="Group 383">
                  <a:extLst>
                    <a:ext uri="{FF2B5EF4-FFF2-40B4-BE49-F238E27FC236}">
                      <a16:creationId xmlns:a16="http://schemas.microsoft.com/office/drawing/2014/main" id="{6B32A9B2-87D5-4F4F-BDEF-D56FF5E08E61}"/>
                    </a:ext>
                  </a:extLst>
                </p:cNvPr>
                <p:cNvGrpSpPr/>
                <p:nvPr/>
              </p:nvGrpSpPr>
              <p:grpSpPr>
                <a:xfrm>
                  <a:off x="2955422" y="714149"/>
                  <a:ext cx="212613" cy="215414"/>
                  <a:chOff x="2761747" y="742724"/>
                  <a:chExt cx="212613" cy="215414"/>
                </a:xfrm>
              </p:grpSpPr>
              <p:sp>
                <p:nvSpPr>
                  <p:cNvPr id="397" name="Oval 396">
                    <a:extLst>
                      <a:ext uri="{FF2B5EF4-FFF2-40B4-BE49-F238E27FC236}">
                        <a16:creationId xmlns:a16="http://schemas.microsoft.com/office/drawing/2014/main" id="{205768B0-8F1C-7B42-8A32-8C324919C91D}"/>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98" name="Straight Connector 397">
                    <a:extLst>
                      <a:ext uri="{FF2B5EF4-FFF2-40B4-BE49-F238E27FC236}">
                        <a16:creationId xmlns:a16="http://schemas.microsoft.com/office/drawing/2014/main" id="{AD5067DB-62B4-574A-91BB-0EAB516E6EB9}"/>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9" name="Straight Connector 398">
                    <a:extLst>
                      <a:ext uri="{FF2B5EF4-FFF2-40B4-BE49-F238E27FC236}">
                        <a16:creationId xmlns:a16="http://schemas.microsoft.com/office/drawing/2014/main" id="{884EC644-4D0F-3B4D-B75B-F9B696A9FCCE}"/>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0" name="Straight Connector 399">
                    <a:extLst>
                      <a:ext uri="{FF2B5EF4-FFF2-40B4-BE49-F238E27FC236}">
                        <a16:creationId xmlns:a16="http://schemas.microsoft.com/office/drawing/2014/main" id="{9838E73B-FDCB-8C4B-AEB3-534B69B2A0A9}"/>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85" name="Group 384">
                  <a:extLst>
                    <a:ext uri="{FF2B5EF4-FFF2-40B4-BE49-F238E27FC236}">
                      <a16:creationId xmlns:a16="http://schemas.microsoft.com/office/drawing/2014/main" id="{4D44FBAF-2DCF-3B4E-B7A6-26A238B2F4CB}"/>
                    </a:ext>
                  </a:extLst>
                </p:cNvPr>
                <p:cNvGrpSpPr/>
                <p:nvPr/>
              </p:nvGrpSpPr>
              <p:grpSpPr>
                <a:xfrm>
                  <a:off x="3152272" y="714149"/>
                  <a:ext cx="218963" cy="218321"/>
                  <a:chOff x="2761747" y="742724"/>
                  <a:chExt cx="218963" cy="218321"/>
                </a:xfrm>
              </p:grpSpPr>
              <p:sp>
                <p:nvSpPr>
                  <p:cNvPr id="394" name="Oval 393">
                    <a:extLst>
                      <a:ext uri="{FF2B5EF4-FFF2-40B4-BE49-F238E27FC236}">
                        <a16:creationId xmlns:a16="http://schemas.microsoft.com/office/drawing/2014/main" id="{3973DFE6-A62F-7C41-B5F3-C6758A42F11B}"/>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95" name="Straight Connector 394">
                    <a:extLst>
                      <a:ext uri="{FF2B5EF4-FFF2-40B4-BE49-F238E27FC236}">
                        <a16:creationId xmlns:a16="http://schemas.microsoft.com/office/drawing/2014/main" id="{9758823C-691E-6543-A977-50B8B6A8CC0E}"/>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6" name="Straight Connector 395">
                    <a:extLst>
                      <a:ext uri="{FF2B5EF4-FFF2-40B4-BE49-F238E27FC236}">
                        <a16:creationId xmlns:a16="http://schemas.microsoft.com/office/drawing/2014/main" id="{5498E6F7-A63B-A74F-87C5-74B16EAA3DDE}"/>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86" name="Group 385">
                  <a:extLst>
                    <a:ext uri="{FF2B5EF4-FFF2-40B4-BE49-F238E27FC236}">
                      <a16:creationId xmlns:a16="http://schemas.microsoft.com/office/drawing/2014/main" id="{96B84792-636E-2640-B14C-6632115169BB}"/>
                    </a:ext>
                  </a:extLst>
                </p:cNvPr>
                <p:cNvGrpSpPr/>
                <p:nvPr/>
              </p:nvGrpSpPr>
              <p:grpSpPr>
                <a:xfrm>
                  <a:off x="3345947" y="714149"/>
                  <a:ext cx="218963" cy="218321"/>
                  <a:chOff x="2761747" y="742724"/>
                  <a:chExt cx="218963" cy="218321"/>
                </a:xfrm>
              </p:grpSpPr>
              <p:sp>
                <p:nvSpPr>
                  <p:cNvPr id="391" name="Oval 390">
                    <a:extLst>
                      <a:ext uri="{FF2B5EF4-FFF2-40B4-BE49-F238E27FC236}">
                        <a16:creationId xmlns:a16="http://schemas.microsoft.com/office/drawing/2014/main" id="{383BA8C9-958D-974A-A13C-D24C245D2A7E}"/>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92" name="Straight Connector 391">
                    <a:extLst>
                      <a:ext uri="{FF2B5EF4-FFF2-40B4-BE49-F238E27FC236}">
                        <a16:creationId xmlns:a16="http://schemas.microsoft.com/office/drawing/2014/main" id="{259E3BA3-32D6-FD47-BB39-C1C84BCDFC9A}"/>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3" name="Straight Connector 392">
                    <a:extLst>
                      <a:ext uri="{FF2B5EF4-FFF2-40B4-BE49-F238E27FC236}">
                        <a16:creationId xmlns:a16="http://schemas.microsoft.com/office/drawing/2014/main" id="{629DDBBF-16AF-6B46-87E9-4DDBC5876558}"/>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87" name="Group 386">
                  <a:extLst>
                    <a:ext uri="{FF2B5EF4-FFF2-40B4-BE49-F238E27FC236}">
                      <a16:creationId xmlns:a16="http://schemas.microsoft.com/office/drawing/2014/main" id="{9537465F-B40E-3348-901B-28C418E92F3E}"/>
                    </a:ext>
                  </a:extLst>
                </p:cNvPr>
                <p:cNvGrpSpPr/>
                <p:nvPr/>
              </p:nvGrpSpPr>
              <p:grpSpPr>
                <a:xfrm>
                  <a:off x="3539622" y="714149"/>
                  <a:ext cx="193865" cy="126765"/>
                  <a:chOff x="2761747" y="742724"/>
                  <a:chExt cx="193865" cy="126765"/>
                </a:xfrm>
              </p:grpSpPr>
              <p:sp>
                <p:nvSpPr>
                  <p:cNvPr id="389" name="Oval 388">
                    <a:extLst>
                      <a:ext uri="{FF2B5EF4-FFF2-40B4-BE49-F238E27FC236}">
                        <a16:creationId xmlns:a16="http://schemas.microsoft.com/office/drawing/2014/main" id="{7C2FF59E-D330-5B48-96AE-7CFC19EEEAE7}"/>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90" name="Straight Connector 389">
                    <a:extLst>
                      <a:ext uri="{FF2B5EF4-FFF2-40B4-BE49-F238E27FC236}">
                        <a16:creationId xmlns:a16="http://schemas.microsoft.com/office/drawing/2014/main" id="{EB5B16A8-A752-1C46-A461-543C201B9359}"/>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88" name="Oval 387">
                  <a:extLst>
                    <a:ext uri="{FF2B5EF4-FFF2-40B4-BE49-F238E27FC236}">
                      <a16:creationId xmlns:a16="http://schemas.microsoft.com/office/drawing/2014/main" id="{A18D70D8-8419-464F-9F39-BD14A60B5C5D}"/>
                    </a:ext>
                  </a:extLst>
                </p:cNvPr>
                <p:cNvSpPr>
                  <a:spLocks noChangeAspect="1"/>
                </p:cNvSpPr>
                <p:nvPr/>
              </p:nvSpPr>
              <p:spPr>
                <a:xfrm>
                  <a:off x="3730122" y="714149"/>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345" name="Group 344">
                <a:extLst>
                  <a:ext uri="{FF2B5EF4-FFF2-40B4-BE49-F238E27FC236}">
                    <a16:creationId xmlns:a16="http://schemas.microsoft.com/office/drawing/2014/main" id="{E0EC2048-B159-C441-9900-237984C2F2A0}"/>
                  </a:ext>
                </a:extLst>
              </p:cNvPr>
              <p:cNvGrpSpPr/>
              <p:nvPr/>
            </p:nvGrpSpPr>
            <p:grpSpPr>
              <a:xfrm>
                <a:off x="7749513" y="2984617"/>
                <a:ext cx="1883876" cy="356380"/>
                <a:chOff x="2761747" y="714149"/>
                <a:chExt cx="1096391" cy="218321"/>
              </a:xfrm>
            </p:grpSpPr>
            <p:grpSp>
              <p:nvGrpSpPr>
                <p:cNvPr id="361" name="Group 360">
                  <a:extLst>
                    <a:ext uri="{FF2B5EF4-FFF2-40B4-BE49-F238E27FC236}">
                      <a16:creationId xmlns:a16="http://schemas.microsoft.com/office/drawing/2014/main" id="{0803D075-DE67-1A4F-8E48-C42EFE67442C}"/>
                    </a:ext>
                  </a:extLst>
                </p:cNvPr>
                <p:cNvGrpSpPr/>
                <p:nvPr/>
              </p:nvGrpSpPr>
              <p:grpSpPr>
                <a:xfrm>
                  <a:off x="2761747" y="714149"/>
                  <a:ext cx="212613" cy="215414"/>
                  <a:chOff x="2761747" y="742724"/>
                  <a:chExt cx="212613" cy="215414"/>
                </a:xfrm>
              </p:grpSpPr>
              <p:sp>
                <p:nvSpPr>
                  <p:cNvPr id="381" name="Oval 380">
                    <a:extLst>
                      <a:ext uri="{FF2B5EF4-FFF2-40B4-BE49-F238E27FC236}">
                        <a16:creationId xmlns:a16="http://schemas.microsoft.com/office/drawing/2014/main" id="{342CBE58-584E-C140-84C3-71EA8AF69F99}"/>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82" name="Straight Connector 381">
                    <a:extLst>
                      <a:ext uri="{FF2B5EF4-FFF2-40B4-BE49-F238E27FC236}">
                        <a16:creationId xmlns:a16="http://schemas.microsoft.com/office/drawing/2014/main" id="{A5D11F66-0DED-8748-ADDA-C384E6A81DC4}"/>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62" name="Group 361">
                  <a:extLst>
                    <a:ext uri="{FF2B5EF4-FFF2-40B4-BE49-F238E27FC236}">
                      <a16:creationId xmlns:a16="http://schemas.microsoft.com/office/drawing/2014/main" id="{0B111294-B40A-9841-B960-45B5A2A1E8AC}"/>
                    </a:ext>
                  </a:extLst>
                </p:cNvPr>
                <p:cNvGrpSpPr/>
                <p:nvPr/>
              </p:nvGrpSpPr>
              <p:grpSpPr>
                <a:xfrm>
                  <a:off x="2955422" y="714149"/>
                  <a:ext cx="218963" cy="218321"/>
                  <a:chOff x="2761747" y="742724"/>
                  <a:chExt cx="218963" cy="218321"/>
                </a:xfrm>
              </p:grpSpPr>
              <p:sp>
                <p:nvSpPr>
                  <p:cNvPr id="378" name="Oval 377">
                    <a:extLst>
                      <a:ext uri="{FF2B5EF4-FFF2-40B4-BE49-F238E27FC236}">
                        <a16:creationId xmlns:a16="http://schemas.microsoft.com/office/drawing/2014/main" id="{7836BBA2-6F63-AF40-9C29-8212FFEBF756}"/>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79" name="Straight Connector 378">
                    <a:extLst>
                      <a:ext uri="{FF2B5EF4-FFF2-40B4-BE49-F238E27FC236}">
                        <a16:creationId xmlns:a16="http://schemas.microsoft.com/office/drawing/2014/main" id="{5E086EA9-AF49-4D42-B0A5-98A35C422DE8}"/>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0" name="Straight Connector 379">
                    <a:extLst>
                      <a:ext uri="{FF2B5EF4-FFF2-40B4-BE49-F238E27FC236}">
                        <a16:creationId xmlns:a16="http://schemas.microsoft.com/office/drawing/2014/main" id="{059F7B5D-C8AB-8C40-A72E-97D6C73CB31A}"/>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63" name="Group 362">
                  <a:extLst>
                    <a:ext uri="{FF2B5EF4-FFF2-40B4-BE49-F238E27FC236}">
                      <a16:creationId xmlns:a16="http://schemas.microsoft.com/office/drawing/2014/main" id="{75077E39-7E7E-0D4C-B4C3-5F2CB289D286}"/>
                    </a:ext>
                  </a:extLst>
                </p:cNvPr>
                <p:cNvGrpSpPr/>
                <p:nvPr/>
              </p:nvGrpSpPr>
              <p:grpSpPr>
                <a:xfrm>
                  <a:off x="3152272" y="714149"/>
                  <a:ext cx="212613" cy="215414"/>
                  <a:chOff x="2761747" y="742724"/>
                  <a:chExt cx="212613" cy="215414"/>
                </a:xfrm>
              </p:grpSpPr>
              <p:sp>
                <p:nvSpPr>
                  <p:cNvPr id="376" name="Oval 375">
                    <a:extLst>
                      <a:ext uri="{FF2B5EF4-FFF2-40B4-BE49-F238E27FC236}">
                        <a16:creationId xmlns:a16="http://schemas.microsoft.com/office/drawing/2014/main" id="{C7CE19DB-8B9D-B848-A435-214E1A5C63A2}"/>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77" name="Straight Connector 376">
                    <a:extLst>
                      <a:ext uri="{FF2B5EF4-FFF2-40B4-BE49-F238E27FC236}">
                        <a16:creationId xmlns:a16="http://schemas.microsoft.com/office/drawing/2014/main" id="{D88CAA2C-BA12-3640-A249-EBFCD2B301DF}"/>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64" name="Group 363">
                  <a:extLst>
                    <a:ext uri="{FF2B5EF4-FFF2-40B4-BE49-F238E27FC236}">
                      <a16:creationId xmlns:a16="http://schemas.microsoft.com/office/drawing/2014/main" id="{3B1B5609-413C-5B4A-99CF-496C8C418B3D}"/>
                    </a:ext>
                  </a:extLst>
                </p:cNvPr>
                <p:cNvGrpSpPr/>
                <p:nvPr/>
              </p:nvGrpSpPr>
              <p:grpSpPr>
                <a:xfrm>
                  <a:off x="3345947" y="714149"/>
                  <a:ext cx="218963" cy="218321"/>
                  <a:chOff x="2761747" y="742724"/>
                  <a:chExt cx="218963" cy="218321"/>
                </a:xfrm>
              </p:grpSpPr>
              <p:sp>
                <p:nvSpPr>
                  <p:cNvPr id="371" name="Oval 370">
                    <a:extLst>
                      <a:ext uri="{FF2B5EF4-FFF2-40B4-BE49-F238E27FC236}">
                        <a16:creationId xmlns:a16="http://schemas.microsoft.com/office/drawing/2014/main" id="{12B0D8DC-750F-E04F-94C0-EAA79D27FC19}"/>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72" name="Straight Connector 371">
                    <a:extLst>
                      <a:ext uri="{FF2B5EF4-FFF2-40B4-BE49-F238E27FC236}">
                        <a16:creationId xmlns:a16="http://schemas.microsoft.com/office/drawing/2014/main" id="{7AB557C8-E1EC-BA4D-BF37-1EDA30BDDCF6}"/>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3" name="Straight Connector 372">
                    <a:extLst>
                      <a:ext uri="{FF2B5EF4-FFF2-40B4-BE49-F238E27FC236}">
                        <a16:creationId xmlns:a16="http://schemas.microsoft.com/office/drawing/2014/main" id="{D4A5BA25-677F-DF42-A745-DD49D5AAED31}"/>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4" name="Straight Connector 373">
                    <a:extLst>
                      <a:ext uri="{FF2B5EF4-FFF2-40B4-BE49-F238E27FC236}">
                        <a16:creationId xmlns:a16="http://schemas.microsoft.com/office/drawing/2014/main" id="{28FC0166-C5ED-9641-89E8-61C38FDFF80D}"/>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5" name="Straight Connector 374">
                    <a:extLst>
                      <a:ext uri="{FF2B5EF4-FFF2-40B4-BE49-F238E27FC236}">
                        <a16:creationId xmlns:a16="http://schemas.microsoft.com/office/drawing/2014/main" id="{15C464F8-C861-9C42-8637-51FE92E1FC51}"/>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65" name="Group 364">
                  <a:extLst>
                    <a:ext uri="{FF2B5EF4-FFF2-40B4-BE49-F238E27FC236}">
                      <a16:creationId xmlns:a16="http://schemas.microsoft.com/office/drawing/2014/main" id="{AE80027E-361E-8F4E-B3E2-ED8651DFAD33}"/>
                    </a:ext>
                  </a:extLst>
                </p:cNvPr>
                <p:cNvGrpSpPr/>
                <p:nvPr/>
              </p:nvGrpSpPr>
              <p:grpSpPr>
                <a:xfrm>
                  <a:off x="3539622" y="714149"/>
                  <a:ext cx="212613" cy="215414"/>
                  <a:chOff x="2761747" y="742724"/>
                  <a:chExt cx="212613" cy="215414"/>
                </a:xfrm>
              </p:grpSpPr>
              <p:sp>
                <p:nvSpPr>
                  <p:cNvPr id="367" name="Oval 366">
                    <a:extLst>
                      <a:ext uri="{FF2B5EF4-FFF2-40B4-BE49-F238E27FC236}">
                        <a16:creationId xmlns:a16="http://schemas.microsoft.com/office/drawing/2014/main" id="{25DC30B4-3F37-2D41-9727-90454299FE3D}"/>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68" name="Straight Connector 367">
                    <a:extLst>
                      <a:ext uri="{FF2B5EF4-FFF2-40B4-BE49-F238E27FC236}">
                        <a16:creationId xmlns:a16="http://schemas.microsoft.com/office/drawing/2014/main" id="{4811DF63-3D86-2547-9BD0-6D368E063864}"/>
                      </a:ext>
                    </a:extLst>
                  </p:cNvPr>
                  <p:cNvCxnSpPr/>
                  <p:nvPr/>
                </p:nvCxnSpPr>
                <p:spPr>
                  <a:xfrm>
                    <a:off x="2889763" y="806107"/>
                    <a:ext cx="65849" cy="2907"/>
                  </a:xfrm>
                  <a:prstGeom prst="line">
                    <a:avLst/>
                  </a:prstGeom>
                  <a:solidFill>
                    <a:schemeClr val="tx1">
                      <a:alpha val="90000"/>
                    </a:schemeClr>
                  </a:solidFill>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9" name="Straight Connector 368">
                    <a:extLst>
                      <a:ext uri="{FF2B5EF4-FFF2-40B4-BE49-F238E27FC236}">
                        <a16:creationId xmlns:a16="http://schemas.microsoft.com/office/drawing/2014/main" id="{5C433B25-B483-C24A-B36D-7AA924FF71D3}"/>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0" name="Straight Connector 369">
                    <a:extLst>
                      <a:ext uri="{FF2B5EF4-FFF2-40B4-BE49-F238E27FC236}">
                        <a16:creationId xmlns:a16="http://schemas.microsoft.com/office/drawing/2014/main" id="{F6909595-6E9B-874C-85E7-64BB6C3ED507}"/>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66" name="Oval 365">
                  <a:extLst>
                    <a:ext uri="{FF2B5EF4-FFF2-40B4-BE49-F238E27FC236}">
                      <a16:creationId xmlns:a16="http://schemas.microsoft.com/office/drawing/2014/main" id="{EAC5BC2B-1020-7B4D-88B6-858710789B27}"/>
                    </a:ext>
                  </a:extLst>
                </p:cNvPr>
                <p:cNvSpPr>
                  <a:spLocks noChangeAspect="1"/>
                </p:cNvSpPr>
                <p:nvPr/>
              </p:nvSpPr>
              <p:spPr>
                <a:xfrm>
                  <a:off x="3730122" y="714149"/>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346" name="Group 345">
                <a:extLst>
                  <a:ext uri="{FF2B5EF4-FFF2-40B4-BE49-F238E27FC236}">
                    <a16:creationId xmlns:a16="http://schemas.microsoft.com/office/drawing/2014/main" id="{E0AA9D84-7BC0-DD40-ADA0-BEEDE39DED52}"/>
                  </a:ext>
                </a:extLst>
              </p:cNvPr>
              <p:cNvGrpSpPr/>
              <p:nvPr/>
            </p:nvGrpSpPr>
            <p:grpSpPr>
              <a:xfrm>
                <a:off x="7749513" y="3305949"/>
                <a:ext cx="1883876" cy="206927"/>
                <a:chOff x="2761747" y="714149"/>
                <a:chExt cx="1096391" cy="126765"/>
              </a:xfrm>
            </p:grpSpPr>
            <p:grpSp>
              <p:nvGrpSpPr>
                <p:cNvPr id="347" name="Group 346">
                  <a:extLst>
                    <a:ext uri="{FF2B5EF4-FFF2-40B4-BE49-F238E27FC236}">
                      <a16:creationId xmlns:a16="http://schemas.microsoft.com/office/drawing/2014/main" id="{E92FB8AD-E7AB-F643-B824-6A8B8B74260D}"/>
                    </a:ext>
                  </a:extLst>
                </p:cNvPr>
                <p:cNvGrpSpPr/>
                <p:nvPr/>
              </p:nvGrpSpPr>
              <p:grpSpPr>
                <a:xfrm>
                  <a:off x="2761747" y="714149"/>
                  <a:ext cx="193865" cy="126765"/>
                  <a:chOff x="2761747" y="742724"/>
                  <a:chExt cx="193865" cy="126765"/>
                </a:xfrm>
              </p:grpSpPr>
              <p:sp>
                <p:nvSpPr>
                  <p:cNvPr id="359" name="Oval 358">
                    <a:extLst>
                      <a:ext uri="{FF2B5EF4-FFF2-40B4-BE49-F238E27FC236}">
                        <a16:creationId xmlns:a16="http://schemas.microsoft.com/office/drawing/2014/main" id="{407D1176-705E-8E45-AA51-11618AAE2113}"/>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60" name="Straight Connector 359">
                    <a:extLst>
                      <a:ext uri="{FF2B5EF4-FFF2-40B4-BE49-F238E27FC236}">
                        <a16:creationId xmlns:a16="http://schemas.microsoft.com/office/drawing/2014/main" id="{16F868C9-D464-2D44-871B-F1F8F5708E82}"/>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48" name="Group 347">
                  <a:extLst>
                    <a:ext uri="{FF2B5EF4-FFF2-40B4-BE49-F238E27FC236}">
                      <a16:creationId xmlns:a16="http://schemas.microsoft.com/office/drawing/2014/main" id="{D65B7007-775A-754E-9E4B-B9429BDD5E9C}"/>
                    </a:ext>
                  </a:extLst>
                </p:cNvPr>
                <p:cNvGrpSpPr/>
                <p:nvPr/>
              </p:nvGrpSpPr>
              <p:grpSpPr>
                <a:xfrm>
                  <a:off x="2955422" y="714149"/>
                  <a:ext cx="193865" cy="126765"/>
                  <a:chOff x="2761747" y="742724"/>
                  <a:chExt cx="193865" cy="126765"/>
                </a:xfrm>
              </p:grpSpPr>
              <p:sp>
                <p:nvSpPr>
                  <p:cNvPr id="357" name="Oval 356">
                    <a:extLst>
                      <a:ext uri="{FF2B5EF4-FFF2-40B4-BE49-F238E27FC236}">
                        <a16:creationId xmlns:a16="http://schemas.microsoft.com/office/drawing/2014/main" id="{EEA72C77-93CB-3C42-A6A2-BEEC3094F768}"/>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58" name="Straight Connector 357">
                    <a:extLst>
                      <a:ext uri="{FF2B5EF4-FFF2-40B4-BE49-F238E27FC236}">
                        <a16:creationId xmlns:a16="http://schemas.microsoft.com/office/drawing/2014/main" id="{0AC1FA22-62E4-6843-BC2C-BC6D60605B87}"/>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49" name="Group 348">
                  <a:extLst>
                    <a:ext uri="{FF2B5EF4-FFF2-40B4-BE49-F238E27FC236}">
                      <a16:creationId xmlns:a16="http://schemas.microsoft.com/office/drawing/2014/main" id="{0B45E252-9BFE-D841-AD69-E1F8362ED3A1}"/>
                    </a:ext>
                  </a:extLst>
                </p:cNvPr>
                <p:cNvGrpSpPr/>
                <p:nvPr/>
              </p:nvGrpSpPr>
              <p:grpSpPr>
                <a:xfrm>
                  <a:off x="3152272" y="714149"/>
                  <a:ext cx="193865" cy="126765"/>
                  <a:chOff x="2761747" y="742724"/>
                  <a:chExt cx="193865" cy="126765"/>
                </a:xfrm>
              </p:grpSpPr>
              <p:sp>
                <p:nvSpPr>
                  <p:cNvPr id="355" name="Oval 354">
                    <a:extLst>
                      <a:ext uri="{FF2B5EF4-FFF2-40B4-BE49-F238E27FC236}">
                        <a16:creationId xmlns:a16="http://schemas.microsoft.com/office/drawing/2014/main" id="{D7A642E4-649E-4F41-9E2F-1872EC9D3B60}"/>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56" name="Straight Connector 355">
                    <a:extLst>
                      <a:ext uri="{FF2B5EF4-FFF2-40B4-BE49-F238E27FC236}">
                        <a16:creationId xmlns:a16="http://schemas.microsoft.com/office/drawing/2014/main" id="{ECC24C28-09D5-E74C-91E8-0149279E5479}"/>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50" name="Group 349">
                  <a:extLst>
                    <a:ext uri="{FF2B5EF4-FFF2-40B4-BE49-F238E27FC236}">
                      <a16:creationId xmlns:a16="http://schemas.microsoft.com/office/drawing/2014/main" id="{E226A241-D2C7-CF4D-9185-3CE7EBAE62AC}"/>
                    </a:ext>
                  </a:extLst>
                </p:cNvPr>
                <p:cNvGrpSpPr/>
                <p:nvPr/>
              </p:nvGrpSpPr>
              <p:grpSpPr>
                <a:xfrm>
                  <a:off x="3345947" y="714149"/>
                  <a:ext cx="193865" cy="126765"/>
                  <a:chOff x="2761747" y="742724"/>
                  <a:chExt cx="193865" cy="126765"/>
                </a:xfrm>
              </p:grpSpPr>
              <p:sp>
                <p:nvSpPr>
                  <p:cNvPr id="353" name="Oval 352">
                    <a:extLst>
                      <a:ext uri="{FF2B5EF4-FFF2-40B4-BE49-F238E27FC236}">
                        <a16:creationId xmlns:a16="http://schemas.microsoft.com/office/drawing/2014/main" id="{BDFC8C64-CB22-2341-900C-41F6C0407199}"/>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54" name="Straight Connector 353">
                    <a:extLst>
                      <a:ext uri="{FF2B5EF4-FFF2-40B4-BE49-F238E27FC236}">
                        <a16:creationId xmlns:a16="http://schemas.microsoft.com/office/drawing/2014/main" id="{150904E9-5ECA-6F46-94B8-993284804856}"/>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51" name="Oval 350">
                  <a:extLst>
                    <a:ext uri="{FF2B5EF4-FFF2-40B4-BE49-F238E27FC236}">
                      <a16:creationId xmlns:a16="http://schemas.microsoft.com/office/drawing/2014/main" id="{45F6C3D5-049E-DC45-A92A-AB4A978B2365}"/>
                    </a:ext>
                  </a:extLst>
                </p:cNvPr>
                <p:cNvSpPr>
                  <a:spLocks noChangeAspect="1"/>
                </p:cNvSpPr>
                <p:nvPr/>
              </p:nvSpPr>
              <p:spPr>
                <a:xfrm>
                  <a:off x="3539622" y="714149"/>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52" name="Oval 351">
                  <a:extLst>
                    <a:ext uri="{FF2B5EF4-FFF2-40B4-BE49-F238E27FC236}">
                      <a16:creationId xmlns:a16="http://schemas.microsoft.com/office/drawing/2014/main" id="{38733A43-621C-3B49-9665-B48CBA7750A9}"/>
                    </a:ext>
                  </a:extLst>
                </p:cNvPr>
                <p:cNvSpPr>
                  <a:spLocks noChangeAspect="1"/>
                </p:cNvSpPr>
                <p:nvPr/>
              </p:nvSpPr>
              <p:spPr>
                <a:xfrm>
                  <a:off x="3730122" y="714149"/>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sp>
          <p:nvSpPr>
            <p:cNvPr id="478" name="Oval 477">
              <a:extLst>
                <a:ext uri="{FF2B5EF4-FFF2-40B4-BE49-F238E27FC236}">
                  <a16:creationId xmlns:a16="http://schemas.microsoft.com/office/drawing/2014/main" id="{AB9EE5C2-3B1A-4A41-82DF-F9C1CA9816D7}"/>
                </a:ext>
              </a:extLst>
            </p:cNvPr>
            <p:cNvSpPr>
              <a:spLocks noChangeAspect="1"/>
            </p:cNvSpPr>
            <p:nvPr/>
          </p:nvSpPr>
          <p:spPr>
            <a:xfrm>
              <a:off x="8416575" y="6270822"/>
              <a:ext cx="219964" cy="206927"/>
            </a:xfrm>
            <a:prstGeom prst="ellipse">
              <a:avLst/>
            </a:prstGeom>
            <a:solidFill>
              <a:schemeClr val="accent3">
                <a:alpha val="90000"/>
              </a:schemeClr>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479" name="Straight Connector 478">
              <a:extLst>
                <a:ext uri="{FF2B5EF4-FFF2-40B4-BE49-F238E27FC236}">
                  <a16:creationId xmlns:a16="http://schemas.microsoft.com/office/drawing/2014/main" id="{6F91AECD-E205-6F49-BBF4-135E2A3CC0CA}"/>
                </a:ext>
              </a:extLst>
            </p:cNvPr>
            <p:cNvCxnSpPr>
              <a:cxnSpLocks/>
              <a:stCxn id="478" idx="0"/>
              <a:endCxn id="352" idx="4"/>
            </p:cNvCxnSpPr>
            <p:nvPr/>
          </p:nvCxnSpPr>
          <p:spPr>
            <a:xfrm flipV="1">
              <a:off x="8526557" y="5957213"/>
              <a:ext cx="876118" cy="3136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2" name="Straight Connector 481">
              <a:extLst>
                <a:ext uri="{FF2B5EF4-FFF2-40B4-BE49-F238E27FC236}">
                  <a16:creationId xmlns:a16="http://schemas.microsoft.com/office/drawing/2014/main" id="{83994E9B-52A0-024E-9E45-4DE692F14368}"/>
                </a:ext>
              </a:extLst>
            </p:cNvPr>
            <p:cNvCxnSpPr>
              <a:cxnSpLocks/>
              <a:stCxn id="359" idx="4"/>
              <a:endCxn id="478" idx="0"/>
            </p:cNvCxnSpPr>
            <p:nvPr/>
          </p:nvCxnSpPr>
          <p:spPr>
            <a:xfrm>
              <a:off x="7738763" y="5957213"/>
              <a:ext cx="787794" cy="3136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4" name="Straight Connector 483">
              <a:extLst>
                <a:ext uri="{FF2B5EF4-FFF2-40B4-BE49-F238E27FC236}">
                  <a16:creationId xmlns:a16="http://schemas.microsoft.com/office/drawing/2014/main" id="{7E72D53C-E4CD-D44B-BEB4-FC5A20E2210F}"/>
                </a:ext>
              </a:extLst>
            </p:cNvPr>
            <p:cNvCxnSpPr>
              <a:cxnSpLocks/>
              <a:stCxn id="357" idx="4"/>
              <a:endCxn id="478" idx="0"/>
            </p:cNvCxnSpPr>
            <p:nvPr/>
          </p:nvCxnSpPr>
          <p:spPr>
            <a:xfrm>
              <a:off x="8071545" y="5957213"/>
              <a:ext cx="455012" cy="3136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1" name="Straight Connector 490">
              <a:extLst>
                <a:ext uri="{FF2B5EF4-FFF2-40B4-BE49-F238E27FC236}">
                  <a16:creationId xmlns:a16="http://schemas.microsoft.com/office/drawing/2014/main" id="{8604E047-E919-4040-8DD4-2085F7F47359}"/>
                </a:ext>
              </a:extLst>
            </p:cNvPr>
            <p:cNvCxnSpPr>
              <a:cxnSpLocks/>
              <a:stCxn id="478" idx="0"/>
            </p:cNvCxnSpPr>
            <p:nvPr/>
          </p:nvCxnSpPr>
          <p:spPr>
            <a:xfrm flipV="1">
              <a:off x="8526557" y="5967110"/>
              <a:ext cx="529754" cy="30371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3" name="Straight Connector 492">
              <a:extLst>
                <a:ext uri="{FF2B5EF4-FFF2-40B4-BE49-F238E27FC236}">
                  <a16:creationId xmlns:a16="http://schemas.microsoft.com/office/drawing/2014/main" id="{CE020046-407D-3A44-8F8B-C357E3D9F5B1}"/>
                </a:ext>
              </a:extLst>
            </p:cNvPr>
            <p:cNvCxnSpPr>
              <a:cxnSpLocks/>
              <a:stCxn id="478" idx="0"/>
              <a:endCxn id="353" idx="4"/>
            </p:cNvCxnSpPr>
            <p:nvPr/>
          </p:nvCxnSpPr>
          <p:spPr>
            <a:xfrm flipV="1">
              <a:off x="8526557" y="5957213"/>
              <a:ext cx="216009" cy="3136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7" name="Straight Connector 496">
              <a:extLst>
                <a:ext uri="{FF2B5EF4-FFF2-40B4-BE49-F238E27FC236}">
                  <a16:creationId xmlns:a16="http://schemas.microsoft.com/office/drawing/2014/main" id="{59EA8D22-D9EE-4F42-90A8-E585706DFEE9}"/>
                </a:ext>
              </a:extLst>
            </p:cNvPr>
            <p:cNvCxnSpPr>
              <a:cxnSpLocks/>
              <a:stCxn id="478" idx="0"/>
              <a:endCxn id="355" idx="4"/>
            </p:cNvCxnSpPr>
            <p:nvPr/>
          </p:nvCxnSpPr>
          <p:spPr>
            <a:xfrm flipH="1" flipV="1">
              <a:off x="8409783" y="5957213"/>
              <a:ext cx="116774" cy="3136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00" name="Rectangle 499">
            <a:extLst>
              <a:ext uri="{FF2B5EF4-FFF2-40B4-BE49-F238E27FC236}">
                <a16:creationId xmlns:a16="http://schemas.microsoft.com/office/drawing/2014/main" id="{DEC1936D-789C-7C40-B656-9689B9DFFC2F}"/>
              </a:ext>
            </a:extLst>
          </p:cNvPr>
          <p:cNvSpPr/>
          <p:nvPr/>
        </p:nvSpPr>
        <p:spPr>
          <a:xfrm>
            <a:off x="285008" y="3299296"/>
            <a:ext cx="1876301" cy="249383"/>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1" name="Right Arrow 500">
            <a:extLst>
              <a:ext uri="{FF2B5EF4-FFF2-40B4-BE49-F238E27FC236}">
                <a16:creationId xmlns:a16="http://schemas.microsoft.com/office/drawing/2014/main" id="{F5E4B107-1272-C349-BEEC-FB4B59ABFAA9}"/>
              </a:ext>
            </a:extLst>
          </p:cNvPr>
          <p:cNvSpPr/>
          <p:nvPr/>
        </p:nvSpPr>
        <p:spPr>
          <a:xfrm rot="1328249">
            <a:off x="5210870" y="3675989"/>
            <a:ext cx="1901952" cy="265176"/>
          </a:xfrm>
          <a:prstGeom prst="rightArrow">
            <a:avLst/>
          </a:prstGeom>
          <a:no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2" name="TextBox 501">
            <a:extLst>
              <a:ext uri="{FF2B5EF4-FFF2-40B4-BE49-F238E27FC236}">
                <a16:creationId xmlns:a16="http://schemas.microsoft.com/office/drawing/2014/main" id="{957D2339-ECCF-724F-8D69-240FC41029AC}"/>
              </a:ext>
            </a:extLst>
          </p:cNvPr>
          <p:cNvSpPr txBox="1"/>
          <p:nvPr/>
        </p:nvSpPr>
        <p:spPr>
          <a:xfrm>
            <a:off x="10051506" y="2978409"/>
            <a:ext cx="2012674" cy="1200329"/>
          </a:xfrm>
          <a:prstGeom prst="rect">
            <a:avLst/>
          </a:prstGeom>
          <a:noFill/>
        </p:spPr>
        <p:txBody>
          <a:bodyPr wrap="square" rtlCol="0">
            <a:spAutoFit/>
          </a:bodyPr>
          <a:lstStyle/>
          <a:p>
            <a:pPr marL="285750" indent="-285750">
              <a:buFontTx/>
              <a:buChar char="-"/>
            </a:pPr>
            <a:r>
              <a:rPr lang="en-US" dirty="0"/>
              <a:t>connected component algorithm</a:t>
            </a:r>
          </a:p>
          <a:p>
            <a:pPr marL="285750" indent="-285750">
              <a:buFontTx/>
              <a:buChar char="-"/>
            </a:pPr>
            <a:r>
              <a:rPr lang="en-US" dirty="0"/>
              <a:t>Shortest path</a:t>
            </a:r>
          </a:p>
        </p:txBody>
      </p:sp>
      <p:sp>
        <p:nvSpPr>
          <p:cNvPr id="503" name="Title 2">
            <a:extLst>
              <a:ext uri="{FF2B5EF4-FFF2-40B4-BE49-F238E27FC236}">
                <a16:creationId xmlns:a16="http://schemas.microsoft.com/office/drawing/2014/main" id="{F0EA962E-1670-954C-B9C1-F7DA8D3DDC9E}"/>
              </a:ext>
            </a:extLst>
          </p:cNvPr>
          <p:cNvSpPr txBox="1">
            <a:spLocks/>
          </p:cNvSpPr>
          <p:nvPr/>
        </p:nvSpPr>
        <p:spPr>
          <a:xfrm>
            <a:off x="4298867" y="90152"/>
            <a:ext cx="7755757" cy="868431"/>
          </a:xfrm>
          <a:prstGeom prst="rect">
            <a:avLst/>
          </a:prstGeom>
        </p:spPr>
        <p:txBody>
          <a:bodyPr>
            <a:noAutofit/>
          </a:bodyPr>
          <a:lstStyle>
            <a:lvl1pPr algn="l" defTabSz="914377" rtl="0" eaLnBrk="1" latinLnBrk="0" hangingPunct="1">
              <a:lnSpc>
                <a:spcPct val="90000"/>
              </a:lnSpc>
              <a:spcBef>
                <a:spcPct val="0"/>
              </a:spcBef>
              <a:buNone/>
              <a:defRPr sz="3000" b="0" kern="1200">
                <a:solidFill>
                  <a:schemeClr val="tx2"/>
                </a:solidFill>
                <a:latin typeface="+mj-lt"/>
                <a:ea typeface="Georgia" charset="0"/>
                <a:cs typeface="Georgia" charset="0"/>
              </a:defRPr>
            </a:lvl1pPr>
          </a:lstStyle>
          <a:p>
            <a:pPr algn="r"/>
            <a:r>
              <a:rPr lang="en-US" sz="2800" dirty="0"/>
              <a:t>Graph-based representation is flexible to define and compute wide range of descriptors   </a:t>
            </a:r>
          </a:p>
        </p:txBody>
      </p:sp>
      <p:sp>
        <p:nvSpPr>
          <p:cNvPr id="505" name="TextBox 504">
            <a:extLst>
              <a:ext uri="{FF2B5EF4-FFF2-40B4-BE49-F238E27FC236}">
                <a16:creationId xmlns:a16="http://schemas.microsoft.com/office/drawing/2014/main" id="{57059319-CE34-584F-BA43-73A089E60A5C}"/>
              </a:ext>
            </a:extLst>
          </p:cNvPr>
          <p:cNvSpPr txBox="1"/>
          <p:nvPr/>
        </p:nvSpPr>
        <p:spPr>
          <a:xfrm>
            <a:off x="9861999" y="1281433"/>
            <a:ext cx="2330001" cy="1200329"/>
          </a:xfrm>
          <a:prstGeom prst="rect">
            <a:avLst/>
          </a:prstGeom>
          <a:noFill/>
        </p:spPr>
        <p:txBody>
          <a:bodyPr wrap="square" rtlCol="0">
            <a:spAutoFit/>
          </a:bodyPr>
          <a:lstStyle/>
          <a:p>
            <a:r>
              <a:rPr lang="en-US" dirty="0"/>
              <a:t>Query filtered graph</a:t>
            </a:r>
          </a:p>
          <a:p>
            <a:r>
              <a:rPr lang="en-US" dirty="0"/>
              <a:t>Using standard graph-based algorithms</a:t>
            </a:r>
          </a:p>
        </p:txBody>
      </p:sp>
    </p:spTree>
    <p:extLst>
      <p:ext uri="{BB962C8B-B14F-4D97-AF65-F5344CB8AC3E}">
        <p14:creationId xmlns:p14="http://schemas.microsoft.com/office/powerpoint/2010/main" val="315507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19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3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3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0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0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0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0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0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95" grpId="0"/>
      <p:bldP spid="195" grpId="1"/>
      <p:bldP spid="335" grpId="0" animBg="1"/>
      <p:bldP spid="336" grpId="0"/>
      <p:bldP spid="500" grpId="0" animBg="1"/>
      <p:bldP spid="501" grpId="0" animBg="1"/>
      <p:bldP spid="502" grpId="0"/>
      <p:bldP spid="50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02372E5D-1C46-FA48-AF61-8CEC2922CCDF}"/>
              </a:ext>
            </a:extLst>
          </p:cNvPr>
          <p:cNvPicPr>
            <a:picLocks noChangeAspect="1"/>
          </p:cNvPicPr>
          <p:nvPr/>
        </p:nvPicPr>
        <p:blipFill>
          <a:blip r:embed="rId2"/>
          <a:stretch>
            <a:fillRect/>
          </a:stretch>
        </p:blipFill>
        <p:spPr>
          <a:xfrm rot="16200000">
            <a:off x="556307" y="1856740"/>
            <a:ext cx="1731917" cy="1747520"/>
          </a:xfrm>
          <a:prstGeom prst="rect">
            <a:avLst/>
          </a:prstGeom>
        </p:spPr>
      </p:pic>
      <p:pic>
        <p:nvPicPr>
          <p:cNvPr id="21" name="Picture 20">
            <a:extLst>
              <a:ext uri="{FF2B5EF4-FFF2-40B4-BE49-F238E27FC236}">
                <a16:creationId xmlns:a16="http://schemas.microsoft.com/office/drawing/2014/main" id="{9968EFF9-2443-F545-B60F-B1261CA8472D}"/>
              </a:ext>
            </a:extLst>
          </p:cNvPr>
          <p:cNvPicPr>
            <a:picLocks noChangeAspect="1"/>
          </p:cNvPicPr>
          <p:nvPr/>
        </p:nvPicPr>
        <p:blipFill>
          <a:blip r:embed="rId3"/>
          <a:stretch>
            <a:fillRect/>
          </a:stretch>
        </p:blipFill>
        <p:spPr>
          <a:xfrm>
            <a:off x="2734479" y="1845501"/>
            <a:ext cx="1723903" cy="1723007"/>
          </a:xfrm>
          <a:prstGeom prst="rect">
            <a:avLst/>
          </a:prstGeom>
        </p:spPr>
      </p:pic>
      <p:pic>
        <p:nvPicPr>
          <p:cNvPr id="22" name="Picture 21">
            <a:extLst>
              <a:ext uri="{FF2B5EF4-FFF2-40B4-BE49-F238E27FC236}">
                <a16:creationId xmlns:a16="http://schemas.microsoft.com/office/drawing/2014/main" id="{12A5A540-5636-A84A-8D00-9339DCB2A822}"/>
              </a:ext>
            </a:extLst>
          </p:cNvPr>
          <p:cNvPicPr>
            <a:picLocks noChangeAspect="1"/>
          </p:cNvPicPr>
          <p:nvPr/>
        </p:nvPicPr>
        <p:blipFill>
          <a:blip r:embed="rId4"/>
          <a:stretch>
            <a:fillRect/>
          </a:stretch>
        </p:blipFill>
        <p:spPr>
          <a:xfrm>
            <a:off x="4578471" y="1821860"/>
            <a:ext cx="2207260" cy="1981050"/>
          </a:xfrm>
          <a:prstGeom prst="rect">
            <a:avLst/>
          </a:prstGeom>
        </p:spPr>
      </p:pic>
      <p:sp>
        <p:nvSpPr>
          <p:cNvPr id="23" name="Title 2">
            <a:extLst>
              <a:ext uri="{FF2B5EF4-FFF2-40B4-BE49-F238E27FC236}">
                <a16:creationId xmlns:a16="http://schemas.microsoft.com/office/drawing/2014/main" id="{099F1E6D-43CA-E84A-9AAE-5ACE25751C01}"/>
              </a:ext>
            </a:extLst>
          </p:cNvPr>
          <p:cNvSpPr txBox="1">
            <a:spLocks/>
          </p:cNvSpPr>
          <p:nvPr/>
        </p:nvSpPr>
        <p:spPr>
          <a:xfrm>
            <a:off x="2517058" y="70487"/>
            <a:ext cx="8819812" cy="868431"/>
          </a:xfrm>
          <a:prstGeom prst="rect">
            <a:avLst/>
          </a:prstGeom>
        </p:spPr>
        <p:txBody>
          <a:bodyPr vert="horz" lIns="0" tIns="0" rIns="0" bIns="0" rtlCol="0" anchor="ctr">
            <a:noAutofit/>
          </a:bodyPr>
          <a:lstStyle>
            <a:lvl1pPr algn="l" defTabSz="914377" rtl="0" eaLnBrk="1" latinLnBrk="0" hangingPunct="1">
              <a:lnSpc>
                <a:spcPct val="90000"/>
              </a:lnSpc>
              <a:spcBef>
                <a:spcPct val="0"/>
              </a:spcBef>
              <a:buNone/>
              <a:defRPr sz="3000" b="0" kern="1200">
                <a:solidFill>
                  <a:schemeClr val="tx2"/>
                </a:solidFill>
                <a:latin typeface="+mj-lt"/>
                <a:ea typeface="Georgia" charset="0"/>
                <a:cs typeface="Georgia" charset="0"/>
              </a:defRPr>
            </a:lvl1pPr>
          </a:lstStyle>
          <a:p>
            <a:pPr algn="r"/>
            <a:r>
              <a:rPr lang="en-US" sz="2600" dirty="0"/>
              <a:t>Graph-based representation is flexible to define and extend towards 5 phase morphologies</a:t>
            </a:r>
          </a:p>
        </p:txBody>
      </p:sp>
      <p:sp>
        <p:nvSpPr>
          <p:cNvPr id="24" name="TextBox 23">
            <a:extLst>
              <a:ext uri="{FF2B5EF4-FFF2-40B4-BE49-F238E27FC236}">
                <a16:creationId xmlns:a16="http://schemas.microsoft.com/office/drawing/2014/main" id="{755E580F-3B93-2443-8BAE-D97C190A8215}"/>
              </a:ext>
            </a:extLst>
          </p:cNvPr>
          <p:cNvSpPr txBox="1"/>
          <p:nvPr/>
        </p:nvSpPr>
        <p:spPr>
          <a:xfrm>
            <a:off x="2466236" y="1053159"/>
            <a:ext cx="2351570" cy="646331"/>
          </a:xfrm>
          <a:prstGeom prst="rect">
            <a:avLst/>
          </a:prstGeom>
          <a:noFill/>
        </p:spPr>
        <p:txBody>
          <a:bodyPr wrap="square" rtlCol="0">
            <a:spAutoFit/>
          </a:bodyPr>
          <a:lstStyle/>
          <a:p>
            <a:pPr algn="ctr"/>
            <a:r>
              <a:rPr lang="en-US" sz="1200" dirty="0"/>
              <a:t>Compute all distances</a:t>
            </a:r>
          </a:p>
          <a:p>
            <a:pPr algn="ctr"/>
            <a:r>
              <a:rPr lang="en-US" sz="1200" dirty="0"/>
              <a:t>from black pixels to the interface (green meta vertex)</a:t>
            </a:r>
          </a:p>
        </p:txBody>
      </p:sp>
      <p:sp>
        <p:nvSpPr>
          <p:cNvPr id="25" name="TextBox 24">
            <a:extLst>
              <a:ext uri="{FF2B5EF4-FFF2-40B4-BE49-F238E27FC236}">
                <a16:creationId xmlns:a16="http://schemas.microsoft.com/office/drawing/2014/main" id="{EEF93136-E3D7-E245-BC0C-05ADDBF464C8}"/>
              </a:ext>
            </a:extLst>
          </p:cNvPr>
          <p:cNvSpPr txBox="1"/>
          <p:nvPr/>
        </p:nvSpPr>
        <p:spPr>
          <a:xfrm>
            <a:off x="4926723" y="1121985"/>
            <a:ext cx="1790164" cy="276999"/>
          </a:xfrm>
          <a:prstGeom prst="rect">
            <a:avLst/>
          </a:prstGeom>
          <a:noFill/>
        </p:spPr>
        <p:txBody>
          <a:bodyPr wrap="square" rtlCol="0">
            <a:spAutoFit/>
          </a:bodyPr>
          <a:lstStyle/>
          <a:p>
            <a:r>
              <a:rPr lang="en-US" sz="1200" dirty="0"/>
              <a:t>Compute histograms</a:t>
            </a:r>
          </a:p>
        </p:txBody>
      </p:sp>
      <p:sp>
        <p:nvSpPr>
          <p:cNvPr id="27" name="TextBox 26">
            <a:extLst>
              <a:ext uri="{FF2B5EF4-FFF2-40B4-BE49-F238E27FC236}">
                <a16:creationId xmlns:a16="http://schemas.microsoft.com/office/drawing/2014/main" id="{61B94C7B-3B95-E448-9167-F3E7C479A778}"/>
              </a:ext>
            </a:extLst>
          </p:cNvPr>
          <p:cNvSpPr txBox="1"/>
          <p:nvPr/>
        </p:nvSpPr>
        <p:spPr>
          <a:xfrm>
            <a:off x="427357" y="3766863"/>
            <a:ext cx="1903927" cy="646331"/>
          </a:xfrm>
          <a:prstGeom prst="rect">
            <a:avLst/>
          </a:prstGeom>
          <a:noFill/>
        </p:spPr>
        <p:txBody>
          <a:bodyPr wrap="square" rtlCol="0">
            <a:spAutoFit/>
          </a:bodyPr>
          <a:lstStyle/>
          <a:p>
            <a:pPr algn="ctr"/>
            <a:r>
              <a:rPr lang="en-US" sz="1200" dirty="0"/>
              <a:t>Represent microstructure as a graph and add meta vertices</a:t>
            </a:r>
          </a:p>
        </p:txBody>
      </p:sp>
      <p:grpSp>
        <p:nvGrpSpPr>
          <p:cNvPr id="29" name="Group 28">
            <a:extLst>
              <a:ext uri="{FF2B5EF4-FFF2-40B4-BE49-F238E27FC236}">
                <a16:creationId xmlns:a16="http://schemas.microsoft.com/office/drawing/2014/main" id="{2E93F544-4C5E-284E-838B-1E797B985BE7}"/>
              </a:ext>
            </a:extLst>
          </p:cNvPr>
          <p:cNvGrpSpPr/>
          <p:nvPr/>
        </p:nvGrpSpPr>
        <p:grpSpPr>
          <a:xfrm>
            <a:off x="399389" y="4895519"/>
            <a:ext cx="2557217" cy="1792855"/>
            <a:chOff x="428886" y="4472732"/>
            <a:chExt cx="2557217" cy="1792855"/>
          </a:xfrm>
        </p:grpSpPr>
        <p:grpSp>
          <p:nvGrpSpPr>
            <p:cNvPr id="30" name="Group 29">
              <a:extLst>
                <a:ext uri="{FF2B5EF4-FFF2-40B4-BE49-F238E27FC236}">
                  <a16:creationId xmlns:a16="http://schemas.microsoft.com/office/drawing/2014/main" id="{C588CC53-41E4-E349-88FC-430AA4DE9D58}"/>
                </a:ext>
              </a:extLst>
            </p:cNvPr>
            <p:cNvGrpSpPr/>
            <p:nvPr/>
          </p:nvGrpSpPr>
          <p:grpSpPr>
            <a:xfrm>
              <a:off x="428886" y="4472732"/>
              <a:ext cx="2557217" cy="1792855"/>
              <a:chOff x="7628781" y="4164358"/>
              <a:chExt cx="2557217" cy="1792855"/>
            </a:xfrm>
          </p:grpSpPr>
          <p:grpSp>
            <p:nvGrpSpPr>
              <p:cNvPr id="34" name="Group 33">
                <a:extLst>
                  <a:ext uri="{FF2B5EF4-FFF2-40B4-BE49-F238E27FC236}">
                    <a16:creationId xmlns:a16="http://schemas.microsoft.com/office/drawing/2014/main" id="{28FFCDAD-1C0E-AF46-933C-7D9FE7B89B6C}"/>
                  </a:ext>
                </a:extLst>
              </p:cNvPr>
              <p:cNvGrpSpPr/>
              <p:nvPr/>
            </p:nvGrpSpPr>
            <p:grpSpPr>
              <a:xfrm>
                <a:off x="7628781" y="4164358"/>
                <a:ext cx="1883876" cy="1792855"/>
                <a:chOff x="7749513" y="1720021"/>
                <a:chExt cx="1883876" cy="1792855"/>
              </a:xfrm>
            </p:grpSpPr>
            <p:grpSp>
              <p:nvGrpSpPr>
                <p:cNvPr id="42" name="Group 41">
                  <a:extLst>
                    <a:ext uri="{FF2B5EF4-FFF2-40B4-BE49-F238E27FC236}">
                      <a16:creationId xmlns:a16="http://schemas.microsoft.com/office/drawing/2014/main" id="{B34A6C0B-8A1C-334A-823B-5254ACC6F73F}"/>
                    </a:ext>
                  </a:extLst>
                </p:cNvPr>
                <p:cNvGrpSpPr/>
                <p:nvPr/>
              </p:nvGrpSpPr>
              <p:grpSpPr>
                <a:xfrm>
                  <a:off x="7749513" y="1720021"/>
                  <a:ext cx="1883876" cy="356380"/>
                  <a:chOff x="2761747" y="714149"/>
                  <a:chExt cx="1096391" cy="218321"/>
                </a:xfrm>
              </p:grpSpPr>
              <p:grpSp>
                <p:nvGrpSpPr>
                  <p:cNvPr id="154" name="Group 153">
                    <a:extLst>
                      <a:ext uri="{FF2B5EF4-FFF2-40B4-BE49-F238E27FC236}">
                        <a16:creationId xmlns:a16="http://schemas.microsoft.com/office/drawing/2014/main" id="{B7C86F5C-62C8-6A41-8D38-D7493603A8A9}"/>
                      </a:ext>
                    </a:extLst>
                  </p:cNvPr>
                  <p:cNvGrpSpPr/>
                  <p:nvPr/>
                </p:nvGrpSpPr>
                <p:grpSpPr>
                  <a:xfrm>
                    <a:off x="2761747" y="714149"/>
                    <a:ext cx="218963" cy="218321"/>
                    <a:chOff x="2761747" y="742724"/>
                    <a:chExt cx="218963" cy="218321"/>
                  </a:xfrm>
                </p:grpSpPr>
                <p:sp>
                  <p:nvSpPr>
                    <p:cNvPr id="176" name="Oval 175">
                      <a:extLst>
                        <a:ext uri="{FF2B5EF4-FFF2-40B4-BE49-F238E27FC236}">
                          <a16:creationId xmlns:a16="http://schemas.microsoft.com/office/drawing/2014/main" id="{EED65905-5E18-B943-B2DD-77C3BD40F87A}"/>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77" name="Straight Connector 176">
                      <a:extLst>
                        <a:ext uri="{FF2B5EF4-FFF2-40B4-BE49-F238E27FC236}">
                          <a16:creationId xmlns:a16="http://schemas.microsoft.com/office/drawing/2014/main" id="{00673DA2-69F7-D94E-86C6-7939AC28CB15}"/>
                        </a:ext>
                      </a:extLst>
                    </p:cNvPr>
                    <p:cNvCxnSpPr>
                      <a:cxnSpLocks/>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456E03BA-4416-C842-BF83-47BCA1D0F2D4}"/>
                        </a:ext>
                      </a:extLst>
                    </p:cNvPr>
                    <p:cNvCxnSpPr>
                      <a:cxnSpLocks/>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5" name="Group 154">
                    <a:extLst>
                      <a:ext uri="{FF2B5EF4-FFF2-40B4-BE49-F238E27FC236}">
                        <a16:creationId xmlns:a16="http://schemas.microsoft.com/office/drawing/2014/main" id="{B8B50F7D-F519-054E-8E20-D925C959BF70}"/>
                      </a:ext>
                    </a:extLst>
                  </p:cNvPr>
                  <p:cNvGrpSpPr/>
                  <p:nvPr/>
                </p:nvGrpSpPr>
                <p:grpSpPr>
                  <a:xfrm>
                    <a:off x="2955422" y="714149"/>
                    <a:ext cx="212613" cy="215414"/>
                    <a:chOff x="2761747" y="742724"/>
                    <a:chExt cx="212613" cy="215414"/>
                  </a:xfrm>
                </p:grpSpPr>
                <p:sp>
                  <p:nvSpPr>
                    <p:cNvPr id="174" name="Oval 173">
                      <a:extLst>
                        <a:ext uri="{FF2B5EF4-FFF2-40B4-BE49-F238E27FC236}">
                          <a16:creationId xmlns:a16="http://schemas.microsoft.com/office/drawing/2014/main" id="{C1BA8C64-B9CD-BA4D-A5F1-EC47C976E79F}"/>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75" name="Straight Connector 174">
                      <a:extLst>
                        <a:ext uri="{FF2B5EF4-FFF2-40B4-BE49-F238E27FC236}">
                          <a16:creationId xmlns:a16="http://schemas.microsoft.com/office/drawing/2014/main" id="{92519637-8AC8-B948-B50C-9BBA63CE3AAA}"/>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6" name="Group 155">
                    <a:extLst>
                      <a:ext uri="{FF2B5EF4-FFF2-40B4-BE49-F238E27FC236}">
                        <a16:creationId xmlns:a16="http://schemas.microsoft.com/office/drawing/2014/main" id="{0F9C3E18-9F5D-D948-9123-8017119DD05A}"/>
                      </a:ext>
                    </a:extLst>
                  </p:cNvPr>
                  <p:cNvGrpSpPr/>
                  <p:nvPr/>
                </p:nvGrpSpPr>
                <p:grpSpPr>
                  <a:xfrm>
                    <a:off x="3152272" y="714149"/>
                    <a:ext cx="218963" cy="218321"/>
                    <a:chOff x="2761747" y="742724"/>
                    <a:chExt cx="218963" cy="218321"/>
                  </a:xfrm>
                </p:grpSpPr>
                <p:sp>
                  <p:nvSpPr>
                    <p:cNvPr id="169" name="Oval 168">
                      <a:extLst>
                        <a:ext uri="{FF2B5EF4-FFF2-40B4-BE49-F238E27FC236}">
                          <a16:creationId xmlns:a16="http://schemas.microsoft.com/office/drawing/2014/main" id="{6A78BD0E-5AAC-E845-A06E-A4D9175F4CAA}"/>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70" name="Straight Connector 169">
                      <a:extLst>
                        <a:ext uri="{FF2B5EF4-FFF2-40B4-BE49-F238E27FC236}">
                          <a16:creationId xmlns:a16="http://schemas.microsoft.com/office/drawing/2014/main" id="{E2922CE8-D648-6F4C-AE3A-E52A1A6DE452}"/>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087B74F2-5916-C04E-B5EE-5FEDCF5785B8}"/>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8712BD2-F0BE-434E-B1F7-4E2D4FD9B63B}"/>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8CBF5DEE-D4A2-4E41-80BD-3F2F78BBA4C5}"/>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7" name="Group 156">
                    <a:extLst>
                      <a:ext uri="{FF2B5EF4-FFF2-40B4-BE49-F238E27FC236}">
                        <a16:creationId xmlns:a16="http://schemas.microsoft.com/office/drawing/2014/main" id="{C864055E-A5FA-034D-9B73-28112FB757BD}"/>
                      </a:ext>
                    </a:extLst>
                  </p:cNvPr>
                  <p:cNvGrpSpPr/>
                  <p:nvPr/>
                </p:nvGrpSpPr>
                <p:grpSpPr>
                  <a:xfrm>
                    <a:off x="3345947" y="714149"/>
                    <a:ext cx="212613" cy="215414"/>
                    <a:chOff x="2761747" y="742724"/>
                    <a:chExt cx="212613" cy="215414"/>
                  </a:xfrm>
                </p:grpSpPr>
                <p:sp>
                  <p:nvSpPr>
                    <p:cNvPr id="165" name="Oval 164">
                      <a:extLst>
                        <a:ext uri="{FF2B5EF4-FFF2-40B4-BE49-F238E27FC236}">
                          <a16:creationId xmlns:a16="http://schemas.microsoft.com/office/drawing/2014/main" id="{94B4C812-89AF-0D4C-AE72-CF6CA23E797B}"/>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66" name="Straight Connector 165">
                      <a:extLst>
                        <a:ext uri="{FF2B5EF4-FFF2-40B4-BE49-F238E27FC236}">
                          <a16:creationId xmlns:a16="http://schemas.microsoft.com/office/drawing/2014/main" id="{01416206-2FD6-A04C-AA2C-CEE572FCB4DF}"/>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B26A69C0-4298-BD47-80EE-F31DF66E73C3}"/>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479B72B3-8ACF-7E46-A05B-3F3C7AB65D1F}"/>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8" name="Group 157">
                    <a:extLst>
                      <a:ext uri="{FF2B5EF4-FFF2-40B4-BE49-F238E27FC236}">
                        <a16:creationId xmlns:a16="http://schemas.microsoft.com/office/drawing/2014/main" id="{B2EB6E1B-0D9A-7743-BBE3-947DF424845D}"/>
                      </a:ext>
                    </a:extLst>
                  </p:cNvPr>
                  <p:cNvGrpSpPr/>
                  <p:nvPr/>
                </p:nvGrpSpPr>
                <p:grpSpPr>
                  <a:xfrm>
                    <a:off x="3539622" y="714149"/>
                    <a:ext cx="218963" cy="218321"/>
                    <a:chOff x="2761747" y="742724"/>
                    <a:chExt cx="218963" cy="218321"/>
                  </a:xfrm>
                </p:grpSpPr>
                <p:sp>
                  <p:nvSpPr>
                    <p:cNvPr id="162" name="Oval 161">
                      <a:extLst>
                        <a:ext uri="{FF2B5EF4-FFF2-40B4-BE49-F238E27FC236}">
                          <a16:creationId xmlns:a16="http://schemas.microsoft.com/office/drawing/2014/main" id="{9745D4F1-0F8E-2340-8E4B-7C48551C6787}"/>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63" name="Straight Connector 162">
                      <a:extLst>
                        <a:ext uri="{FF2B5EF4-FFF2-40B4-BE49-F238E27FC236}">
                          <a16:creationId xmlns:a16="http://schemas.microsoft.com/office/drawing/2014/main" id="{059D46E5-BD29-D34D-9701-EBFA1021CA2E}"/>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2247DABF-4DEE-EC49-910F-972848423505}"/>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59" name="Group 158">
                    <a:extLst>
                      <a:ext uri="{FF2B5EF4-FFF2-40B4-BE49-F238E27FC236}">
                        <a16:creationId xmlns:a16="http://schemas.microsoft.com/office/drawing/2014/main" id="{DBC91DA4-AADA-8F46-8AC9-A90227CAC231}"/>
                      </a:ext>
                    </a:extLst>
                  </p:cNvPr>
                  <p:cNvGrpSpPr/>
                  <p:nvPr/>
                </p:nvGrpSpPr>
                <p:grpSpPr>
                  <a:xfrm>
                    <a:off x="3730122" y="714149"/>
                    <a:ext cx="128016" cy="190773"/>
                    <a:chOff x="2761747" y="742724"/>
                    <a:chExt cx="128016" cy="190773"/>
                  </a:xfrm>
                </p:grpSpPr>
                <p:sp>
                  <p:nvSpPr>
                    <p:cNvPr id="160" name="Oval 159">
                      <a:extLst>
                        <a:ext uri="{FF2B5EF4-FFF2-40B4-BE49-F238E27FC236}">
                          <a16:creationId xmlns:a16="http://schemas.microsoft.com/office/drawing/2014/main" id="{F82806B2-5FDD-4645-ABBE-4EE72FE6E00A}"/>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61" name="Straight Connector 160">
                      <a:extLst>
                        <a:ext uri="{FF2B5EF4-FFF2-40B4-BE49-F238E27FC236}">
                          <a16:creationId xmlns:a16="http://schemas.microsoft.com/office/drawing/2014/main" id="{2AFDB4E9-21D8-2E4D-B202-F0E563F9CB9E}"/>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3" name="Group 42">
                  <a:extLst>
                    <a:ext uri="{FF2B5EF4-FFF2-40B4-BE49-F238E27FC236}">
                      <a16:creationId xmlns:a16="http://schemas.microsoft.com/office/drawing/2014/main" id="{BB1A38FF-5930-D242-8712-C3459F59DD73}"/>
                    </a:ext>
                  </a:extLst>
                </p:cNvPr>
                <p:cNvGrpSpPr/>
                <p:nvPr/>
              </p:nvGrpSpPr>
              <p:grpSpPr>
                <a:xfrm>
                  <a:off x="7749513" y="2036170"/>
                  <a:ext cx="1883876" cy="356380"/>
                  <a:chOff x="2761747" y="714149"/>
                  <a:chExt cx="1096391" cy="218321"/>
                </a:xfrm>
              </p:grpSpPr>
              <p:grpSp>
                <p:nvGrpSpPr>
                  <p:cNvPr id="129" name="Group 128">
                    <a:extLst>
                      <a:ext uri="{FF2B5EF4-FFF2-40B4-BE49-F238E27FC236}">
                        <a16:creationId xmlns:a16="http://schemas.microsoft.com/office/drawing/2014/main" id="{994F2BC2-93F5-D849-A26D-F500EAF6A63E}"/>
                      </a:ext>
                    </a:extLst>
                  </p:cNvPr>
                  <p:cNvGrpSpPr/>
                  <p:nvPr/>
                </p:nvGrpSpPr>
                <p:grpSpPr>
                  <a:xfrm>
                    <a:off x="2761747" y="714149"/>
                    <a:ext cx="218963" cy="218321"/>
                    <a:chOff x="2761747" y="742724"/>
                    <a:chExt cx="218963" cy="218321"/>
                  </a:xfrm>
                </p:grpSpPr>
                <p:sp>
                  <p:nvSpPr>
                    <p:cNvPr id="149" name="Oval 148">
                      <a:extLst>
                        <a:ext uri="{FF2B5EF4-FFF2-40B4-BE49-F238E27FC236}">
                          <a16:creationId xmlns:a16="http://schemas.microsoft.com/office/drawing/2014/main" id="{47054B96-0260-EC46-B8AB-277DB731D9AD}"/>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50" name="Straight Connector 149">
                      <a:extLst>
                        <a:ext uri="{FF2B5EF4-FFF2-40B4-BE49-F238E27FC236}">
                          <a16:creationId xmlns:a16="http://schemas.microsoft.com/office/drawing/2014/main" id="{E2873FC0-4763-AA43-93BB-0DBF600FD0D4}"/>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7729D301-C552-2349-9A2D-A1D649DCAB5F}"/>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D7B8C9C6-CEEC-2345-8809-8039CA73EDBF}"/>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9A126B8A-2D8C-8E47-ADB3-B19AEE42F34C}"/>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0" name="Group 129">
                    <a:extLst>
                      <a:ext uri="{FF2B5EF4-FFF2-40B4-BE49-F238E27FC236}">
                        <a16:creationId xmlns:a16="http://schemas.microsoft.com/office/drawing/2014/main" id="{11371C9A-0BB7-BE4B-8EC6-73B62BB8667B}"/>
                      </a:ext>
                    </a:extLst>
                  </p:cNvPr>
                  <p:cNvGrpSpPr/>
                  <p:nvPr/>
                </p:nvGrpSpPr>
                <p:grpSpPr>
                  <a:xfrm>
                    <a:off x="2955422" y="714149"/>
                    <a:ext cx="212613" cy="215414"/>
                    <a:chOff x="2761747" y="742724"/>
                    <a:chExt cx="212613" cy="215414"/>
                  </a:xfrm>
                </p:grpSpPr>
                <p:sp>
                  <p:nvSpPr>
                    <p:cNvPr id="145" name="Oval 144">
                      <a:extLst>
                        <a:ext uri="{FF2B5EF4-FFF2-40B4-BE49-F238E27FC236}">
                          <a16:creationId xmlns:a16="http://schemas.microsoft.com/office/drawing/2014/main" id="{489E99A4-3515-C04D-9007-C8337B29A7D4}"/>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46" name="Straight Connector 145">
                      <a:extLst>
                        <a:ext uri="{FF2B5EF4-FFF2-40B4-BE49-F238E27FC236}">
                          <a16:creationId xmlns:a16="http://schemas.microsoft.com/office/drawing/2014/main" id="{9F7568C3-52CE-3A49-8A9D-83BFE9053E96}"/>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ACA0627C-3841-B148-A412-CF233E04DEFB}"/>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506EAD5F-5B3B-FF43-9698-0F08E772C2B0}"/>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1" name="Group 130">
                    <a:extLst>
                      <a:ext uri="{FF2B5EF4-FFF2-40B4-BE49-F238E27FC236}">
                        <a16:creationId xmlns:a16="http://schemas.microsoft.com/office/drawing/2014/main" id="{9D2DE4EC-71D3-C14E-956F-A3F5DC7BE5F1}"/>
                      </a:ext>
                    </a:extLst>
                  </p:cNvPr>
                  <p:cNvGrpSpPr/>
                  <p:nvPr/>
                </p:nvGrpSpPr>
                <p:grpSpPr>
                  <a:xfrm>
                    <a:off x="3152272" y="714149"/>
                    <a:ext cx="218963" cy="218321"/>
                    <a:chOff x="2761747" y="742724"/>
                    <a:chExt cx="218963" cy="218321"/>
                  </a:xfrm>
                </p:grpSpPr>
                <p:sp>
                  <p:nvSpPr>
                    <p:cNvPr id="142" name="Oval 141">
                      <a:extLst>
                        <a:ext uri="{FF2B5EF4-FFF2-40B4-BE49-F238E27FC236}">
                          <a16:creationId xmlns:a16="http://schemas.microsoft.com/office/drawing/2014/main" id="{4E809E8E-1394-714E-BB14-ECD4FCEEE386}"/>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43" name="Straight Connector 142">
                      <a:extLst>
                        <a:ext uri="{FF2B5EF4-FFF2-40B4-BE49-F238E27FC236}">
                          <a16:creationId xmlns:a16="http://schemas.microsoft.com/office/drawing/2014/main" id="{33162576-4C9E-7042-BECD-8129C675E690}"/>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A8F4BD6E-6359-1042-A821-B60D06FB95FC}"/>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2" name="Group 131">
                    <a:extLst>
                      <a:ext uri="{FF2B5EF4-FFF2-40B4-BE49-F238E27FC236}">
                        <a16:creationId xmlns:a16="http://schemas.microsoft.com/office/drawing/2014/main" id="{CBD18ACB-77C7-734F-BE03-AC568D4D6EEF}"/>
                      </a:ext>
                    </a:extLst>
                  </p:cNvPr>
                  <p:cNvGrpSpPr/>
                  <p:nvPr/>
                </p:nvGrpSpPr>
                <p:grpSpPr>
                  <a:xfrm>
                    <a:off x="3345947" y="714149"/>
                    <a:ext cx="218963" cy="218321"/>
                    <a:chOff x="2761747" y="742724"/>
                    <a:chExt cx="218963" cy="218321"/>
                  </a:xfrm>
                </p:grpSpPr>
                <p:sp>
                  <p:nvSpPr>
                    <p:cNvPr id="139" name="Oval 138">
                      <a:extLst>
                        <a:ext uri="{FF2B5EF4-FFF2-40B4-BE49-F238E27FC236}">
                          <a16:creationId xmlns:a16="http://schemas.microsoft.com/office/drawing/2014/main" id="{129F6B5A-BB2D-EC45-A093-EF7B4BD161F4}"/>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40" name="Straight Connector 139">
                      <a:extLst>
                        <a:ext uri="{FF2B5EF4-FFF2-40B4-BE49-F238E27FC236}">
                          <a16:creationId xmlns:a16="http://schemas.microsoft.com/office/drawing/2014/main" id="{EB989CFB-620F-5D40-9A34-E1B6C8433120}"/>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424410A6-EE4E-1E4B-832D-F19E44AD24EE}"/>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3" name="Group 132">
                    <a:extLst>
                      <a:ext uri="{FF2B5EF4-FFF2-40B4-BE49-F238E27FC236}">
                        <a16:creationId xmlns:a16="http://schemas.microsoft.com/office/drawing/2014/main" id="{4DF5EC76-ABBD-C045-ABDB-8E268A8B5D7E}"/>
                      </a:ext>
                    </a:extLst>
                  </p:cNvPr>
                  <p:cNvGrpSpPr/>
                  <p:nvPr/>
                </p:nvGrpSpPr>
                <p:grpSpPr>
                  <a:xfrm>
                    <a:off x="3539622" y="714149"/>
                    <a:ext cx="212613" cy="215414"/>
                    <a:chOff x="2761747" y="742724"/>
                    <a:chExt cx="212613" cy="215414"/>
                  </a:xfrm>
                </p:grpSpPr>
                <p:sp>
                  <p:nvSpPr>
                    <p:cNvPr id="137" name="Oval 136">
                      <a:extLst>
                        <a:ext uri="{FF2B5EF4-FFF2-40B4-BE49-F238E27FC236}">
                          <a16:creationId xmlns:a16="http://schemas.microsoft.com/office/drawing/2014/main" id="{A24AE004-A953-3C44-AF87-D2EDB3994C73}"/>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38" name="Straight Connector 137">
                      <a:extLst>
                        <a:ext uri="{FF2B5EF4-FFF2-40B4-BE49-F238E27FC236}">
                          <a16:creationId xmlns:a16="http://schemas.microsoft.com/office/drawing/2014/main" id="{AFA8111C-BFAD-3C49-B47C-DF94FC7DB6C2}"/>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4" name="Group 133">
                    <a:extLst>
                      <a:ext uri="{FF2B5EF4-FFF2-40B4-BE49-F238E27FC236}">
                        <a16:creationId xmlns:a16="http://schemas.microsoft.com/office/drawing/2014/main" id="{D8D1DF70-D0F4-604D-A8B2-5F9FAFA3C462}"/>
                      </a:ext>
                    </a:extLst>
                  </p:cNvPr>
                  <p:cNvGrpSpPr/>
                  <p:nvPr/>
                </p:nvGrpSpPr>
                <p:grpSpPr>
                  <a:xfrm>
                    <a:off x="3730122" y="714149"/>
                    <a:ext cx="128016" cy="190773"/>
                    <a:chOff x="2761747" y="742724"/>
                    <a:chExt cx="128016" cy="190773"/>
                  </a:xfrm>
                </p:grpSpPr>
                <p:sp>
                  <p:nvSpPr>
                    <p:cNvPr id="135" name="Oval 134">
                      <a:extLst>
                        <a:ext uri="{FF2B5EF4-FFF2-40B4-BE49-F238E27FC236}">
                          <a16:creationId xmlns:a16="http://schemas.microsoft.com/office/drawing/2014/main" id="{F305C1FE-05CD-684C-B6BE-DACD9DA6A7EB}"/>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36" name="Straight Connector 135">
                      <a:extLst>
                        <a:ext uri="{FF2B5EF4-FFF2-40B4-BE49-F238E27FC236}">
                          <a16:creationId xmlns:a16="http://schemas.microsoft.com/office/drawing/2014/main" id="{DFA3879D-D5F4-DF4C-B239-48A61B409D83}"/>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4" name="Group 43">
                  <a:extLst>
                    <a:ext uri="{FF2B5EF4-FFF2-40B4-BE49-F238E27FC236}">
                      <a16:creationId xmlns:a16="http://schemas.microsoft.com/office/drawing/2014/main" id="{C02FB048-3CF1-9F4D-9753-3ADACA3B2EF3}"/>
                    </a:ext>
                  </a:extLst>
                </p:cNvPr>
                <p:cNvGrpSpPr/>
                <p:nvPr/>
              </p:nvGrpSpPr>
              <p:grpSpPr>
                <a:xfrm>
                  <a:off x="7749513" y="2352319"/>
                  <a:ext cx="1883876" cy="356380"/>
                  <a:chOff x="2761747" y="714149"/>
                  <a:chExt cx="1096391" cy="218321"/>
                </a:xfrm>
              </p:grpSpPr>
              <p:grpSp>
                <p:nvGrpSpPr>
                  <p:cNvPr id="104" name="Group 103">
                    <a:extLst>
                      <a:ext uri="{FF2B5EF4-FFF2-40B4-BE49-F238E27FC236}">
                        <a16:creationId xmlns:a16="http://schemas.microsoft.com/office/drawing/2014/main" id="{66D3C467-94D3-574B-BA91-A5D9FEB28B68}"/>
                      </a:ext>
                    </a:extLst>
                  </p:cNvPr>
                  <p:cNvGrpSpPr/>
                  <p:nvPr/>
                </p:nvGrpSpPr>
                <p:grpSpPr>
                  <a:xfrm>
                    <a:off x="2761747" y="714149"/>
                    <a:ext cx="212613" cy="215414"/>
                    <a:chOff x="2761747" y="742724"/>
                    <a:chExt cx="212613" cy="215414"/>
                  </a:xfrm>
                </p:grpSpPr>
                <p:sp>
                  <p:nvSpPr>
                    <p:cNvPr id="125" name="Oval 124">
                      <a:extLst>
                        <a:ext uri="{FF2B5EF4-FFF2-40B4-BE49-F238E27FC236}">
                          <a16:creationId xmlns:a16="http://schemas.microsoft.com/office/drawing/2014/main" id="{64AE2D6C-BE21-DE48-B268-72B46B6A46AF}"/>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26" name="Straight Connector 125">
                      <a:extLst>
                        <a:ext uri="{FF2B5EF4-FFF2-40B4-BE49-F238E27FC236}">
                          <a16:creationId xmlns:a16="http://schemas.microsoft.com/office/drawing/2014/main" id="{1583FD11-278B-AB44-9C13-F49D6700CE41}"/>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154B7B73-6ADB-CF48-A8D6-28172928525B}"/>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C4955BE9-D118-3342-B450-21868132213C}"/>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05" name="Group 104">
                    <a:extLst>
                      <a:ext uri="{FF2B5EF4-FFF2-40B4-BE49-F238E27FC236}">
                        <a16:creationId xmlns:a16="http://schemas.microsoft.com/office/drawing/2014/main" id="{3F344C76-2A56-264B-8359-4F632C033241}"/>
                      </a:ext>
                    </a:extLst>
                  </p:cNvPr>
                  <p:cNvGrpSpPr/>
                  <p:nvPr/>
                </p:nvGrpSpPr>
                <p:grpSpPr>
                  <a:xfrm>
                    <a:off x="2955422" y="714149"/>
                    <a:ext cx="212613" cy="215414"/>
                    <a:chOff x="2761747" y="742724"/>
                    <a:chExt cx="212613" cy="215414"/>
                  </a:xfrm>
                </p:grpSpPr>
                <p:sp>
                  <p:nvSpPr>
                    <p:cNvPr id="123" name="Oval 122">
                      <a:extLst>
                        <a:ext uri="{FF2B5EF4-FFF2-40B4-BE49-F238E27FC236}">
                          <a16:creationId xmlns:a16="http://schemas.microsoft.com/office/drawing/2014/main" id="{E4DA7809-FE47-EB4E-B6EE-3EFF413E3C97}"/>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24" name="Straight Connector 123">
                      <a:extLst>
                        <a:ext uri="{FF2B5EF4-FFF2-40B4-BE49-F238E27FC236}">
                          <a16:creationId xmlns:a16="http://schemas.microsoft.com/office/drawing/2014/main" id="{FCCD6B2E-94C0-8847-9095-B30C8FA33FEE}"/>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06" name="Group 105">
                    <a:extLst>
                      <a:ext uri="{FF2B5EF4-FFF2-40B4-BE49-F238E27FC236}">
                        <a16:creationId xmlns:a16="http://schemas.microsoft.com/office/drawing/2014/main" id="{0D888F29-E09C-5B42-90CF-CF827B550CE8}"/>
                      </a:ext>
                    </a:extLst>
                  </p:cNvPr>
                  <p:cNvGrpSpPr/>
                  <p:nvPr/>
                </p:nvGrpSpPr>
                <p:grpSpPr>
                  <a:xfrm>
                    <a:off x="3152272" y="714149"/>
                    <a:ext cx="218963" cy="218321"/>
                    <a:chOff x="2761747" y="742724"/>
                    <a:chExt cx="218963" cy="218321"/>
                  </a:xfrm>
                </p:grpSpPr>
                <p:sp>
                  <p:nvSpPr>
                    <p:cNvPr id="120" name="Oval 119">
                      <a:extLst>
                        <a:ext uri="{FF2B5EF4-FFF2-40B4-BE49-F238E27FC236}">
                          <a16:creationId xmlns:a16="http://schemas.microsoft.com/office/drawing/2014/main" id="{AAF30F1A-12A6-8448-BE2F-1A44E1374852}"/>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21" name="Straight Connector 120">
                      <a:extLst>
                        <a:ext uri="{FF2B5EF4-FFF2-40B4-BE49-F238E27FC236}">
                          <a16:creationId xmlns:a16="http://schemas.microsoft.com/office/drawing/2014/main" id="{FF4096D9-227E-E646-9EDE-EA43184AA2E0}"/>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264FB710-6E56-4D46-ABCC-E4B1E77D5F33}"/>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07" name="Group 106">
                    <a:extLst>
                      <a:ext uri="{FF2B5EF4-FFF2-40B4-BE49-F238E27FC236}">
                        <a16:creationId xmlns:a16="http://schemas.microsoft.com/office/drawing/2014/main" id="{592E80BD-D96C-9246-936A-0E9965982483}"/>
                      </a:ext>
                    </a:extLst>
                  </p:cNvPr>
                  <p:cNvGrpSpPr/>
                  <p:nvPr/>
                </p:nvGrpSpPr>
                <p:grpSpPr>
                  <a:xfrm>
                    <a:off x="3345947" y="714149"/>
                    <a:ext cx="218963" cy="218321"/>
                    <a:chOff x="2761747" y="742724"/>
                    <a:chExt cx="218963" cy="218321"/>
                  </a:xfrm>
                </p:grpSpPr>
                <p:sp>
                  <p:nvSpPr>
                    <p:cNvPr id="117" name="Oval 116">
                      <a:extLst>
                        <a:ext uri="{FF2B5EF4-FFF2-40B4-BE49-F238E27FC236}">
                          <a16:creationId xmlns:a16="http://schemas.microsoft.com/office/drawing/2014/main" id="{1B43E763-DE48-C74D-9F7F-D9BE84C23021}"/>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18" name="Straight Connector 117">
                      <a:extLst>
                        <a:ext uri="{FF2B5EF4-FFF2-40B4-BE49-F238E27FC236}">
                          <a16:creationId xmlns:a16="http://schemas.microsoft.com/office/drawing/2014/main" id="{94F725E9-2C39-684A-BCFE-F939DFFFFBBE}"/>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557A0CED-AF63-B142-83E8-F29BEB437496}"/>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08" name="Group 107">
                    <a:extLst>
                      <a:ext uri="{FF2B5EF4-FFF2-40B4-BE49-F238E27FC236}">
                        <a16:creationId xmlns:a16="http://schemas.microsoft.com/office/drawing/2014/main" id="{8116026B-5E07-A548-8C9A-AD542F4DB604}"/>
                      </a:ext>
                    </a:extLst>
                  </p:cNvPr>
                  <p:cNvGrpSpPr/>
                  <p:nvPr/>
                </p:nvGrpSpPr>
                <p:grpSpPr>
                  <a:xfrm>
                    <a:off x="3539622" y="714149"/>
                    <a:ext cx="218963" cy="218321"/>
                    <a:chOff x="2761747" y="742724"/>
                    <a:chExt cx="218963" cy="218321"/>
                  </a:xfrm>
                </p:grpSpPr>
                <p:sp>
                  <p:nvSpPr>
                    <p:cNvPr id="112" name="Oval 111">
                      <a:extLst>
                        <a:ext uri="{FF2B5EF4-FFF2-40B4-BE49-F238E27FC236}">
                          <a16:creationId xmlns:a16="http://schemas.microsoft.com/office/drawing/2014/main" id="{2E90F50D-FF19-D14E-85DC-1413D5B8B614}"/>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13" name="Straight Connector 112">
                      <a:extLst>
                        <a:ext uri="{FF2B5EF4-FFF2-40B4-BE49-F238E27FC236}">
                          <a16:creationId xmlns:a16="http://schemas.microsoft.com/office/drawing/2014/main" id="{FC8590A5-06D8-3842-9603-57D2DA8F4A63}"/>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173A8E8C-AB0D-EB46-8ACA-9C677360EF99}"/>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597B2016-132B-CE43-A496-83D7D5D068CE}"/>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F0BCC902-0DA5-914C-89E3-681B36839888}"/>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09" name="Group 108">
                    <a:extLst>
                      <a:ext uri="{FF2B5EF4-FFF2-40B4-BE49-F238E27FC236}">
                        <a16:creationId xmlns:a16="http://schemas.microsoft.com/office/drawing/2014/main" id="{02EFF40D-DF51-4F40-888E-F02DD4AEEF4A}"/>
                      </a:ext>
                    </a:extLst>
                  </p:cNvPr>
                  <p:cNvGrpSpPr/>
                  <p:nvPr/>
                </p:nvGrpSpPr>
                <p:grpSpPr>
                  <a:xfrm>
                    <a:off x="3730122" y="714149"/>
                    <a:ext cx="128016" cy="190773"/>
                    <a:chOff x="2761747" y="742724"/>
                    <a:chExt cx="128016" cy="190773"/>
                  </a:xfrm>
                </p:grpSpPr>
                <p:sp>
                  <p:nvSpPr>
                    <p:cNvPr id="110" name="Oval 109">
                      <a:extLst>
                        <a:ext uri="{FF2B5EF4-FFF2-40B4-BE49-F238E27FC236}">
                          <a16:creationId xmlns:a16="http://schemas.microsoft.com/office/drawing/2014/main" id="{6BEFB67B-EC68-2F41-883C-D9E223757C76}"/>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11" name="Straight Connector 110">
                      <a:extLst>
                        <a:ext uri="{FF2B5EF4-FFF2-40B4-BE49-F238E27FC236}">
                          <a16:creationId xmlns:a16="http://schemas.microsoft.com/office/drawing/2014/main" id="{FE943CF0-6D11-1A41-BAA0-CDC0EC84DD3C}"/>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45" name="Group 44">
                  <a:extLst>
                    <a:ext uri="{FF2B5EF4-FFF2-40B4-BE49-F238E27FC236}">
                      <a16:creationId xmlns:a16="http://schemas.microsoft.com/office/drawing/2014/main" id="{AA639F31-317E-504D-854F-9DA606F6159A}"/>
                    </a:ext>
                  </a:extLst>
                </p:cNvPr>
                <p:cNvGrpSpPr/>
                <p:nvPr/>
              </p:nvGrpSpPr>
              <p:grpSpPr>
                <a:xfrm>
                  <a:off x="7749513" y="2668468"/>
                  <a:ext cx="1883876" cy="356380"/>
                  <a:chOff x="2761747" y="714149"/>
                  <a:chExt cx="1096391" cy="218321"/>
                </a:xfrm>
              </p:grpSpPr>
              <p:grpSp>
                <p:nvGrpSpPr>
                  <p:cNvPr id="84" name="Group 83">
                    <a:extLst>
                      <a:ext uri="{FF2B5EF4-FFF2-40B4-BE49-F238E27FC236}">
                        <a16:creationId xmlns:a16="http://schemas.microsoft.com/office/drawing/2014/main" id="{D404A648-E45A-7D4A-9CE6-D77767C98742}"/>
                      </a:ext>
                    </a:extLst>
                  </p:cNvPr>
                  <p:cNvGrpSpPr/>
                  <p:nvPr/>
                </p:nvGrpSpPr>
                <p:grpSpPr>
                  <a:xfrm>
                    <a:off x="2761747" y="714149"/>
                    <a:ext cx="128016" cy="190773"/>
                    <a:chOff x="2761747" y="742724"/>
                    <a:chExt cx="128016" cy="190773"/>
                  </a:xfrm>
                </p:grpSpPr>
                <p:sp>
                  <p:nvSpPr>
                    <p:cNvPr id="102" name="Oval 101">
                      <a:extLst>
                        <a:ext uri="{FF2B5EF4-FFF2-40B4-BE49-F238E27FC236}">
                          <a16:creationId xmlns:a16="http://schemas.microsoft.com/office/drawing/2014/main" id="{7E2BE899-BD74-544B-94B0-AB9310177098}"/>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103" name="Straight Connector 102">
                      <a:extLst>
                        <a:ext uri="{FF2B5EF4-FFF2-40B4-BE49-F238E27FC236}">
                          <a16:creationId xmlns:a16="http://schemas.microsoft.com/office/drawing/2014/main" id="{F6E10739-46FB-CF4D-8E4B-A815A2222F7F}"/>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CAD8FCAC-3720-2A4A-A86B-883D0ABAC1FA}"/>
                      </a:ext>
                    </a:extLst>
                  </p:cNvPr>
                  <p:cNvGrpSpPr/>
                  <p:nvPr/>
                </p:nvGrpSpPr>
                <p:grpSpPr>
                  <a:xfrm>
                    <a:off x="2955422" y="714149"/>
                    <a:ext cx="212613" cy="215414"/>
                    <a:chOff x="2761747" y="742724"/>
                    <a:chExt cx="212613" cy="215414"/>
                  </a:xfrm>
                </p:grpSpPr>
                <p:sp>
                  <p:nvSpPr>
                    <p:cNvPr id="98" name="Oval 97">
                      <a:extLst>
                        <a:ext uri="{FF2B5EF4-FFF2-40B4-BE49-F238E27FC236}">
                          <a16:creationId xmlns:a16="http://schemas.microsoft.com/office/drawing/2014/main" id="{DCF3348D-AA33-5249-AF1E-44C99BA24FDD}"/>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99" name="Straight Connector 98">
                      <a:extLst>
                        <a:ext uri="{FF2B5EF4-FFF2-40B4-BE49-F238E27FC236}">
                          <a16:creationId xmlns:a16="http://schemas.microsoft.com/office/drawing/2014/main" id="{9E513C3B-04ED-BA4E-8BD5-06F76C09AF34}"/>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B9DE8228-075C-C74B-83E6-E17915159F0B}"/>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2AA78AE4-2903-0B4E-85B0-F8271E27C36F}"/>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86" name="Group 85">
                    <a:extLst>
                      <a:ext uri="{FF2B5EF4-FFF2-40B4-BE49-F238E27FC236}">
                        <a16:creationId xmlns:a16="http://schemas.microsoft.com/office/drawing/2014/main" id="{F6FEE83A-18EE-6C48-B842-5092BD7415A7}"/>
                      </a:ext>
                    </a:extLst>
                  </p:cNvPr>
                  <p:cNvGrpSpPr/>
                  <p:nvPr/>
                </p:nvGrpSpPr>
                <p:grpSpPr>
                  <a:xfrm>
                    <a:off x="3152272" y="714149"/>
                    <a:ext cx="218963" cy="218321"/>
                    <a:chOff x="2761747" y="742724"/>
                    <a:chExt cx="218963" cy="218321"/>
                  </a:xfrm>
                </p:grpSpPr>
                <p:sp>
                  <p:nvSpPr>
                    <p:cNvPr id="95" name="Oval 94">
                      <a:extLst>
                        <a:ext uri="{FF2B5EF4-FFF2-40B4-BE49-F238E27FC236}">
                          <a16:creationId xmlns:a16="http://schemas.microsoft.com/office/drawing/2014/main" id="{766F3906-85AD-F14B-9B76-FDC3F5C8B5C5}"/>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96" name="Straight Connector 95">
                      <a:extLst>
                        <a:ext uri="{FF2B5EF4-FFF2-40B4-BE49-F238E27FC236}">
                          <a16:creationId xmlns:a16="http://schemas.microsoft.com/office/drawing/2014/main" id="{B3DAA644-8F1B-3A44-AD9D-5222A4DC3F37}"/>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93F129A4-65C8-7F4A-9DFC-9B872DA6C818}"/>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87" name="Group 86">
                    <a:extLst>
                      <a:ext uri="{FF2B5EF4-FFF2-40B4-BE49-F238E27FC236}">
                        <a16:creationId xmlns:a16="http://schemas.microsoft.com/office/drawing/2014/main" id="{E9486DE2-EBA0-0A48-9555-9B766928C73F}"/>
                      </a:ext>
                    </a:extLst>
                  </p:cNvPr>
                  <p:cNvGrpSpPr/>
                  <p:nvPr/>
                </p:nvGrpSpPr>
                <p:grpSpPr>
                  <a:xfrm>
                    <a:off x="3345947" y="714149"/>
                    <a:ext cx="218963" cy="218321"/>
                    <a:chOff x="2761747" y="742724"/>
                    <a:chExt cx="218963" cy="218321"/>
                  </a:xfrm>
                </p:grpSpPr>
                <p:sp>
                  <p:nvSpPr>
                    <p:cNvPr id="92" name="Oval 91">
                      <a:extLst>
                        <a:ext uri="{FF2B5EF4-FFF2-40B4-BE49-F238E27FC236}">
                          <a16:creationId xmlns:a16="http://schemas.microsoft.com/office/drawing/2014/main" id="{918F9CE6-1CAC-7B4F-9734-25DAC78B25C7}"/>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93" name="Straight Connector 92">
                      <a:extLst>
                        <a:ext uri="{FF2B5EF4-FFF2-40B4-BE49-F238E27FC236}">
                          <a16:creationId xmlns:a16="http://schemas.microsoft.com/office/drawing/2014/main" id="{EB81B622-8259-314D-A393-188986EF192D}"/>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33DCC4D1-7D26-7F4A-A488-516B9668E406}"/>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70E8BD3D-5800-A641-A48E-75EB0C086C06}"/>
                      </a:ext>
                    </a:extLst>
                  </p:cNvPr>
                  <p:cNvGrpSpPr/>
                  <p:nvPr/>
                </p:nvGrpSpPr>
                <p:grpSpPr>
                  <a:xfrm>
                    <a:off x="3539622" y="714149"/>
                    <a:ext cx="193865" cy="126765"/>
                    <a:chOff x="2761747" y="742724"/>
                    <a:chExt cx="193865" cy="126765"/>
                  </a:xfrm>
                </p:grpSpPr>
                <p:sp>
                  <p:nvSpPr>
                    <p:cNvPr id="90" name="Oval 89">
                      <a:extLst>
                        <a:ext uri="{FF2B5EF4-FFF2-40B4-BE49-F238E27FC236}">
                          <a16:creationId xmlns:a16="http://schemas.microsoft.com/office/drawing/2014/main" id="{A862E48A-25FE-D747-93D9-BBEB2ACEA486}"/>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91" name="Straight Connector 90">
                      <a:extLst>
                        <a:ext uri="{FF2B5EF4-FFF2-40B4-BE49-F238E27FC236}">
                          <a16:creationId xmlns:a16="http://schemas.microsoft.com/office/drawing/2014/main" id="{AC0B4057-0B3F-294E-99F0-DCA4885BD6AA}"/>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89" name="Oval 88">
                    <a:extLst>
                      <a:ext uri="{FF2B5EF4-FFF2-40B4-BE49-F238E27FC236}">
                        <a16:creationId xmlns:a16="http://schemas.microsoft.com/office/drawing/2014/main" id="{7390EBA0-B7A5-5C44-8F40-9729171DD7A8}"/>
                      </a:ext>
                    </a:extLst>
                  </p:cNvPr>
                  <p:cNvSpPr>
                    <a:spLocks noChangeAspect="1"/>
                  </p:cNvSpPr>
                  <p:nvPr/>
                </p:nvSpPr>
                <p:spPr>
                  <a:xfrm>
                    <a:off x="3730122" y="714149"/>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46" name="Group 45">
                  <a:extLst>
                    <a:ext uri="{FF2B5EF4-FFF2-40B4-BE49-F238E27FC236}">
                      <a16:creationId xmlns:a16="http://schemas.microsoft.com/office/drawing/2014/main" id="{1D30B127-99CD-4547-9DC7-E4EB9BBC02E3}"/>
                    </a:ext>
                  </a:extLst>
                </p:cNvPr>
                <p:cNvGrpSpPr/>
                <p:nvPr/>
              </p:nvGrpSpPr>
              <p:grpSpPr>
                <a:xfrm>
                  <a:off x="7749513" y="2984617"/>
                  <a:ext cx="1883876" cy="356380"/>
                  <a:chOff x="2761747" y="714149"/>
                  <a:chExt cx="1096391" cy="218321"/>
                </a:xfrm>
              </p:grpSpPr>
              <p:grpSp>
                <p:nvGrpSpPr>
                  <p:cNvPr id="62" name="Group 61">
                    <a:extLst>
                      <a:ext uri="{FF2B5EF4-FFF2-40B4-BE49-F238E27FC236}">
                        <a16:creationId xmlns:a16="http://schemas.microsoft.com/office/drawing/2014/main" id="{16695AB2-8F85-964E-8AAC-8989ADC86FD4}"/>
                      </a:ext>
                    </a:extLst>
                  </p:cNvPr>
                  <p:cNvGrpSpPr/>
                  <p:nvPr/>
                </p:nvGrpSpPr>
                <p:grpSpPr>
                  <a:xfrm>
                    <a:off x="2761747" y="714149"/>
                    <a:ext cx="212613" cy="215414"/>
                    <a:chOff x="2761747" y="742724"/>
                    <a:chExt cx="212613" cy="215414"/>
                  </a:xfrm>
                </p:grpSpPr>
                <p:sp>
                  <p:nvSpPr>
                    <p:cNvPr id="82" name="Oval 81">
                      <a:extLst>
                        <a:ext uri="{FF2B5EF4-FFF2-40B4-BE49-F238E27FC236}">
                          <a16:creationId xmlns:a16="http://schemas.microsoft.com/office/drawing/2014/main" id="{0B20F2F3-578B-C544-8FF3-E27CB44D2469}"/>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83" name="Straight Connector 82">
                      <a:extLst>
                        <a:ext uri="{FF2B5EF4-FFF2-40B4-BE49-F238E27FC236}">
                          <a16:creationId xmlns:a16="http://schemas.microsoft.com/office/drawing/2014/main" id="{24386179-CBF1-0D4E-A5D3-F9617F9EDFF5}"/>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3" name="Group 62">
                    <a:extLst>
                      <a:ext uri="{FF2B5EF4-FFF2-40B4-BE49-F238E27FC236}">
                        <a16:creationId xmlns:a16="http://schemas.microsoft.com/office/drawing/2014/main" id="{8463B881-E876-5840-AF7D-322587FE884E}"/>
                      </a:ext>
                    </a:extLst>
                  </p:cNvPr>
                  <p:cNvGrpSpPr/>
                  <p:nvPr/>
                </p:nvGrpSpPr>
                <p:grpSpPr>
                  <a:xfrm>
                    <a:off x="2955422" y="714149"/>
                    <a:ext cx="218963" cy="218321"/>
                    <a:chOff x="2761747" y="742724"/>
                    <a:chExt cx="218963" cy="218321"/>
                  </a:xfrm>
                </p:grpSpPr>
                <p:sp>
                  <p:nvSpPr>
                    <p:cNvPr id="79" name="Oval 78">
                      <a:extLst>
                        <a:ext uri="{FF2B5EF4-FFF2-40B4-BE49-F238E27FC236}">
                          <a16:creationId xmlns:a16="http://schemas.microsoft.com/office/drawing/2014/main" id="{BC21CD20-C1C0-3D40-B8DE-DD2EC7316520}"/>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80" name="Straight Connector 79">
                      <a:extLst>
                        <a:ext uri="{FF2B5EF4-FFF2-40B4-BE49-F238E27FC236}">
                          <a16:creationId xmlns:a16="http://schemas.microsoft.com/office/drawing/2014/main" id="{D101FB61-F8DF-144A-9FB7-B08F6681F252}"/>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F782CCE4-7A2A-7A46-B21B-EDE5946F0AA9}"/>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DA509B5F-B23E-3A4C-8F76-052F3D99FF77}"/>
                      </a:ext>
                    </a:extLst>
                  </p:cNvPr>
                  <p:cNvGrpSpPr/>
                  <p:nvPr/>
                </p:nvGrpSpPr>
                <p:grpSpPr>
                  <a:xfrm>
                    <a:off x="3152272" y="714149"/>
                    <a:ext cx="212613" cy="215414"/>
                    <a:chOff x="2761747" y="742724"/>
                    <a:chExt cx="212613" cy="215414"/>
                  </a:xfrm>
                </p:grpSpPr>
                <p:sp>
                  <p:nvSpPr>
                    <p:cNvPr id="77" name="Oval 76">
                      <a:extLst>
                        <a:ext uri="{FF2B5EF4-FFF2-40B4-BE49-F238E27FC236}">
                          <a16:creationId xmlns:a16="http://schemas.microsoft.com/office/drawing/2014/main" id="{058060B1-643E-D444-BFF8-394A353D1FE4}"/>
                        </a:ext>
                      </a:extLst>
                    </p:cNvPr>
                    <p:cNvSpPr>
                      <a:spLocks noChangeAspect="1"/>
                    </p:cNvSpPr>
                    <p:nvPr/>
                  </p:nvSpPr>
                  <p:spPr>
                    <a:xfrm>
                      <a:off x="2761747" y="742724"/>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78" name="Straight Connector 77">
                      <a:extLst>
                        <a:ext uri="{FF2B5EF4-FFF2-40B4-BE49-F238E27FC236}">
                          <a16:creationId xmlns:a16="http://schemas.microsoft.com/office/drawing/2014/main" id="{F3998E8D-0DC4-1745-A199-C2398BEEF961}"/>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5" name="Group 64">
                    <a:extLst>
                      <a:ext uri="{FF2B5EF4-FFF2-40B4-BE49-F238E27FC236}">
                        <a16:creationId xmlns:a16="http://schemas.microsoft.com/office/drawing/2014/main" id="{FD8A0DCC-256C-C542-807D-CF2FA1C36F1A}"/>
                      </a:ext>
                    </a:extLst>
                  </p:cNvPr>
                  <p:cNvGrpSpPr/>
                  <p:nvPr/>
                </p:nvGrpSpPr>
                <p:grpSpPr>
                  <a:xfrm>
                    <a:off x="3345947" y="714149"/>
                    <a:ext cx="218963" cy="218321"/>
                    <a:chOff x="2761747" y="742724"/>
                    <a:chExt cx="218963" cy="218321"/>
                  </a:xfrm>
                </p:grpSpPr>
                <p:sp>
                  <p:nvSpPr>
                    <p:cNvPr id="72" name="Oval 71">
                      <a:extLst>
                        <a:ext uri="{FF2B5EF4-FFF2-40B4-BE49-F238E27FC236}">
                          <a16:creationId xmlns:a16="http://schemas.microsoft.com/office/drawing/2014/main" id="{0DA591C0-49CD-974C-9EE4-BF08310AD627}"/>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73" name="Straight Connector 72">
                      <a:extLst>
                        <a:ext uri="{FF2B5EF4-FFF2-40B4-BE49-F238E27FC236}">
                          <a16:creationId xmlns:a16="http://schemas.microsoft.com/office/drawing/2014/main" id="{B7DFFD93-6D00-BD44-9158-22D776B65B27}"/>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910A018F-BDBA-3641-A63F-AB06A3199862}"/>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6E20791E-8770-CE42-BC01-3DF84AF31DC8}"/>
                        </a:ext>
                      </a:extLst>
                    </p:cNvPr>
                    <p:cNvCxnSpPr/>
                    <p:nvPr/>
                  </p:nvCxnSpPr>
                  <p:spPr>
                    <a:xfrm>
                      <a:off x="2871015" y="850925"/>
                      <a:ext cx="109695" cy="11012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D09374FE-7E9C-E34A-8508-108D9E69464E}"/>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66" name="Group 65">
                    <a:extLst>
                      <a:ext uri="{FF2B5EF4-FFF2-40B4-BE49-F238E27FC236}">
                        <a16:creationId xmlns:a16="http://schemas.microsoft.com/office/drawing/2014/main" id="{AEDAA229-47D9-B049-913E-B4588CA58614}"/>
                      </a:ext>
                    </a:extLst>
                  </p:cNvPr>
                  <p:cNvGrpSpPr/>
                  <p:nvPr/>
                </p:nvGrpSpPr>
                <p:grpSpPr>
                  <a:xfrm>
                    <a:off x="3539622" y="714149"/>
                    <a:ext cx="212613" cy="215414"/>
                    <a:chOff x="2761747" y="742724"/>
                    <a:chExt cx="212613" cy="215414"/>
                  </a:xfrm>
                </p:grpSpPr>
                <p:sp>
                  <p:nvSpPr>
                    <p:cNvPr id="68" name="Oval 67">
                      <a:extLst>
                        <a:ext uri="{FF2B5EF4-FFF2-40B4-BE49-F238E27FC236}">
                          <a16:creationId xmlns:a16="http://schemas.microsoft.com/office/drawing/2014/main" id="{B0ECF913-ABA0-C445-BB96-3D0A1A677ABF}"/>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69" name="Straight Connector 68">
                      <a:extLst>
                        <a:ext uri="{FF2B5EF4-FFF2-40B4-BE49-F238E27FC236}">
                          <a16:creationId xmlns:a16="http://schemas.microsoft.com/office/drawing/2014/main" id="{A445923A-DAC3-C944-AB7B-7106DB43DB0A}"/>
                        </a:ext>
                      </a:extLst>
                    </p:cNvPr>
                    <p:cNvCxnSpPr/>
                    <p:nvPr/>
                  </p:nvCxnSpPr>
                  <p:spPr>
                    <a:xfrm>
                      <a:off x="2889763" y="806107"/>
                      <a:ext cx="65849" cy="2907"/>
                    </a:xfrm>
                    <a:prstGeom prst="line">
                      <a:avLst/>
                    </a:prstGeom>
                    <a:solidFill>
                      <a:schemeClr val="tx1">
                        <a:alpha val="90000"/>
                      </a:schemeClr>
                    </a:solidFill>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C193272D-8E6D-1540-83CF-DD22302D140F}"/>
                        </a:ext>
                      </a:extLst>
                    </p:cNvPr>
                    <p:cNvCxnSpPr/>
                    <p:nvPr/>
                  </p:nvCxnSpPr>
                  <p:spPr>
                    <a:xfrm>
                      <a:off x="2825755" y="869489"/>
                      <a:ext cx="0" cy="6400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9B9672E-A97C-E74E-958A-837B85EE76D8}"/>
                        </a:ext>
                      </a:extLst>
                    </p:cNvPr>
                    <p:cNvCxnSpPr/>
                    <p:nvPr/>
                  </p:nvCxnSpPr>
                  <p:spPr>
                    <a:xfrm flipV="1">
                      <a:off x="2871015" y="853832"/>
                      <a:ext cx="103345" cy="1043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67" name="Oval 66">
                    <a:extLst>
                      <a:ext uri="{FF2B5EF4-FFF2-40B4-BE49-F238E27FC236}">
                        <a16:creationId xmlns:a16="http://schemas.microsoft.com/office/drawing/2014/main" id="{A8895754-BA59-1C4D-BC1B-B6F47EC111A6}"/>
                      </a:ext>
                    </a:extLst>
                  </p:cNvPr>
                  <p:cNvSpPr>
                    <a:spLocks noChangeAspect="1"/>
                  </p:cNvSpPr>
                  <p:nvPr/>
                </p:nvSpPr>
                <p:spPr>
                  <a:xfrm>
                    <a:off x="3730122" y="714149"/>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nvGrpSpPr>
                <p:cNvPr id="47" name="Group 46">
                  <a:extLst>
                    <a:ext uri="{FF2B5EF4-FFF2-40B4-BE49-F238E27FC236}">
                      <a16:creationId xmlns:a16="http://schemas.microsoft.com/office/drawing/2014/main" id="{49CA78DB-AC59-7B44-8811-C15DF08CBDB7}"/>
                    </a:ext>
                  </a:extLst>
                </p:cNvPr>
                <p:cNvGrpSpPr/>
                <p:nvPr/>
              </p:nvGrpSpPr>
              <p:grpSpPr>
                <a:xfrm>
                  <a:off x="7749513" y="3305949"/>
                  <a:ext cx="1883876" cy="206927"/>
                  <a:chOff x="2761747" y="714149"/>
                  <a:chExt cx="1096391" cy="126765"/>
                </a:xfrm>
              </p:grpSpPr>
              <p:grpSp>
                <p:nvGrpSpPr>
                  <p:cNvPr id="48" name="Group 47">
                    <a:extLst>
                      <a:ext uri="{FF2B5EF4-FFF2-40B4-BE49-F238E27FC236}">
                        <a16:creationId xmlns:a16="http://schemas.microsoft.com/office/drawing/2014/main" id="{CEF9BF7A-57F6-AB43-8E1D-1BB2B0AA6BCC}"/>
                      </a:ext>
                    </a:extLst>
                  </p:cNvPr>
                  <p:cNvGrpSpPr/>
                  <p:nvPr/>
                </p:nvGrpSpPr>
                <p:grpSpPr>
                  <a:xfrm>
                    <a:off x="2761747" y="714149"/>
                    <a:ext cx="193865" cy="126765"/>
                    <a:chOff x="2761747" y="742724"/>
                    <a:chExt cx="193865" cy="126765"/>
                  </a:xfrm>
                </p:grpSpPr>
                <p:sp>
                  <p:nvSpPr>
                    <p:cNvPr id="60" name="Oval 59">
                      <a:extLst>
                        <a:ext uri="{FF2B5EF4-FFF2-40B4-BE49-F238E27FC236}">
                          <a16:creationId xmlns:a16="http://schemas.microsoft.com/office/drawing/2014/main" id="{B08140C9-15E2-8342-A29F-FC3725F83D37}"/>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61" name="Straight Connector 60">
                      <a:extLst>
                        <a:ext uri="{FF2B5EF4-FFF2-40B4-BE49-F238E27FC236}">
                          <a16:creationId xmlns:a16="http://schemas.microsoft.com/office/drawing/2014/main" id="{2C85BAB0-FF5A-4C44-9529-6885BC5D55C6}"/>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49" name="Group 48">
                    <a:extLst>
                      <a:ext uri="{FF2B5EF4-FFF2-40B4-BE49-F238E27FC236}">
                        <a16:creationId xmlns:a16="http://schemas.microsoft.com/office/drawing/2014/main" id="{A09AFDDB-05E4-234A-9410-C75E73A0A70A}"/>
                      </a:ext>
                    </a:extLst>
                  </p:cNvPr>
                  <p:cNvGrpSpPr/>
                  <p:nvPr/>
                </p:nvGrpSpPr>
                <p:grpSpPr>
                  <a:xfrm>
                    <a:off x="2955422" y="714149"/>
                    <a:ext cx="193865" cy="126765"/>
                    <a:chOff x="2761747" y="742724"/>
                    <a:chExt cx="193865" cy="126765"/>
                  </a:xfrm>
                </p:grpSpPr>
                <p:sp>
                  <p:nvSpPr>
                    <p:cNvPr id="58" name="Oval 57">
                      <a:extLst>
                        <a:ext uri="{FF2B5EF4-FFF2-40B4-BE49-F238E27FC236}">
                          <a16:creationId xmlns:a16="http://schemas.microsoft.com/office/drawing/2014/main" id="{3223A798-2891-8E4E-B61E-3398162C6965}"/>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59" name="Straight Connector 58">
                      <a:extLst>
                        <a:ext uri="{FF2B5EF4-FFF2-40B4-BE49-F238E27FC236}">
                          <a16:creationId xmlns:a16="http://schemas.microsoft.com/office/drawing/2014/main" id="{51BD46F2-D192-F04A-AAC8-62F0C0AC4CA3}"/>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0" name="Group 49">
                    <a:extLst>
                      <a:ext uri="{FF2B5EF4-FFF2-40B4-BE49-F238E27FC236}">
                        <a16:creationId xmlns:a16="http://schemas.microsoft.com/office/drawing/2014/main" id="{9D3760D9-9F75-6144-9477-60636493416A}"/>
                      </a:ext>
                    </a:extLst>
                  </p:cNvPr>
                  <p:cNvGrpSpPr/>
                  <p:nvPr/>
                </p:nvGrpSpPr>
                <p:grpSpPr>
                  <a:xfrm>
                    <a:off x="3152272" y="714149"/>
                    <a:ext cx="193865" cy="126765"/>
                    <a:chOff x="2761747" y="742724"/>
                    <a:chExt cx="193865" cy="126765"/>
                  </a:xfrm>
                </p:grpSpPr>
                <p:sp>
                  <p:nvSpPr>
                    <p:cNvPr id="56" name="Oval 55">
                      <a:extLst>
                        <a:ext uri="{FF2B5EF4-FFF2-40B4-BE49-F238E27FC236}">
                          <a16:creationId xmlns:a16="http://schemas.microsoft.com/office/drawing/2014/main" id="{10FC9D43-1027-5A44-8CDC-33E40F12613B}"/>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57" name="Straight Connector 56">
                      <a:extLst>
                        <a:ext uri="{FF2B5EF4-FFF2-40B4-BE49-F238E27FC236}">
                          <a16:creationId xmlns:a16="http://schemas.microsoft.com/office/drawing/2014/main" id="{84095AEA-1C33-5B43-B668-A6FDE1E20B78}"/>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1" name="Group 50">
                    <a:extLst>
                      <a:ext uri="{FF2B5EF4-FFF2-40B4-BE49-F238E27FC236}">
                        <a16:creationId xmlns:a16="http://schemas.microsoft.com/office/drawing/2014/main" id="{1473D8D2-9FE0-5149-A030-0AC3BAE5EF1B}"/>
                      </a:ext>
                    </a:extLst>
                  </p:cNvPr>
                  <p:cNvGrpSpPr/>
                  <p:nvPr/>
                </p:nvGrpSpPr>
                <p:grpSpPr>
                  <a:xfrm>
                    <a:off x="3345947" y="714149"/>
                    <a:ext cx="193865" cy="126765"/>
                    <a:chOff x="2761747" y="742724"/>
                    <a:chExt cx="193865" cy="126765"/>
                  </a:xfrm>
                </p:grpSpPr>
                <p:sp>
                  <p:nvSpPr>
                    <p:cNvPr id="54" name="Oval 53">
                      <a:extLst>
                        <a:ext uri="{FF2B5EF4-FFF2-40B4-BE49-F238E27FC236}">
                          <a16:creationId xmlns:a16="http://schemas.microsoft.com/office/drawing/2014/main" id="{36BEE61D-D1BD-3545-B80B-D4E2856C229F}"/>
                        </a:ext>
                      </a:extLst>
                    </p:cNvPr>
                    <p:cNvSpPr>
                      <a:spLocks noChangeAspect="1"/>
                    </p:cNvSpPr>
                    <p:nvPr/>
                  </p:nvSpPr>
                  <p:spPr>
                    <a:xfrm>
                      <a:off x="2761747" y="742724"/>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55" name="Straight Connector 54">
                      <a:extLst>
                        <a:ext uri="{FF2B5EF4-FFF2-40B4-BE49-F238E27FC236}">
                          <a16:creationId xmlns:a16="http://schemas.microsoft.com/office/drawing/2014/main" id="{CB5123CD-9435-7440-A919-F4F0F5308304}"/>
                        </a:ext>
                      </a:extLst>
                    </p:cNvPr>
                    <p:cNvCxnSpPr/>
                    <p:nvPr/>
                  </p:nvCxnSpPr>
                  <p:spPr>
                    <a:xfrm>
                      <a:off x="2889763" y="806107"/>
                      <a:ext cx="65849" cy="29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2" name="Oval 51">
                    <a:extLst>
                      <a:ext uri="{FF2B5EF4-FFF2-40B4-BE49-F238E27FC236}">
                        <a16:creationId xmlns:a16="http://schemas.microsoft.com/office/drawing/2014/main" id="{C4F3FF5E-0252-C442-9A8F-6DCABA63D86F}"/>
                      </a:ext>
                    </a:extLst>
                  </p:cNvPr>
                  <p:cNvSpPr>
                    <a:spLocks noChangeAspect="1"/>
                  </p:cNvSpPr>
                  <p:nvPr/>
                </p:nvSpPr>
                <p:spPr>
                  <a:xfrm>
                    <a:off x="3539622" y="714149"/>
                    <a:ext cx="128016" cy="126765"/>
                  </a:xfrm>
                  <a:prstGeom prst="ellipse">
                    <a:avLst/>
                  </a:prstGeom>
                  <a:solidFill>
                    <a:schemeClr val="tx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53" name="Oval 52">
                    <a:extLst>
                      <a:ext uri="{FF2B5EF4-FFF2-40B4-BE49-F238E27FC236}">
                        <a16:creationId xmlns:a16="http://schemas.microsoft.com/office/drawing/2014/main" id="{75360426-922B-834F-9F37-44CE60A6BA47}"/>
                      </a:ext>
                    </a:extLst>
                  </p:cNvPr>
                  <p:cNvSpPr>
                    <a:spLocks noChangeAspect="1"/>
                  </p:cNvSpPr>
                  <p:nvPr/>
                </p:nvSpPr>
                <p:spPr>
                  <a:xfrm>
                    <a:off x="3730122" y="714149"/>
                    <a:ext cx="128016" cy="126765"/>
                  </a:xfrm>
                  <a:prstGeom prst="ellipse">
                    <a:avLst/>
                  </a:prstGeom>
                  <a:solidFill>
                    <a:schemeClr val="bg1">
                      <a:alpha val="90000"/>
                    </a:schemeClr>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grpSp>
          <p:sp>
            <p:nvSpPr>
              <p:cNvPr id="35" name="Oval 34">
                <a:extLst>
                  <a:ext uri="{FF2B5EF4-FFF2-40B4-BE49-F238E27FC236}">
                    <a16:creationId xmlns:a16="http://schemas.microsoft.com/office/drawing/2014/main" id="{D66788AF-9D95-FC47-AE6B-AD654702F006}"/>
                  </a:ext>
                </a:extLst>
              </p:cNvPr>
              <p:cNvSpPr>
                <a:spLocks noChangeAspect="1"/>
              </p:cNvSpPr>
              <p:nvPr/>
            </p:nvSpPr>
            <p:spPr>
              <a:xfrm>
                <a:off x="9966034" y="4727030"/>
                <a:ext cx="219964" cy="206927"/>
              </a:xfrm>
              <a:prstGeom prst="ellipse">
                <a:avLst/>
              </a:prstGeom>
              <a:solidFill>
                <a:srgbClr val="92D050">
                  <a:alpha val="90000"/>
                </a:srgbClr>
              </a:solidFill>
              <a:ln w="63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cxnSp>
            <p:nvCxnSpPr>
              <p:cNvPr id="36" name="Straight Connector 35">
                <a:extLst>
                  <a:ext uri="{FF2B5EF4-FFF2-40B4-BE49-F238E27FC236}">
                    <a16:creationId xmlns:a16="http://schemas.microsoft.com/office/drawing/2014/main" id="{65F4D7EA-C6AB-534A-B098-752B9BFC5DFA}"/>
                  </a:ext>
                </a:extLst>
              </p:cNvPr>
              <p:cNvCxnSpPr>
                <a:cxnSpLocks/>
                <a:stCxn id="35" idx="2"/>
                <a:endCxn id="98" idx="0"/>
              </p:cNvCxnSpPr>
              <p:nvPr/>
            </p:nvCxnSpPr>
            <p:spPr>
              <a:xfrm flipH="1">
                <a:off x="8071545" y="4830494"/>
                <a:ext cx="1894489" cy="2823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98270E3-AA81-6942-956B-4D6D1B054BE0}"/>
                  </a:ext>
                </a:extLst>
              </p:cNvPr>
              <p:cNvCxnSpPr>
                <a:cxnSpLocks/>
                <a:stCxn id="120" idx="6"/>
                <a:endCxn id="35" idx="2"/>
              </p:cNvCxnSpPr>
              <p:nvPr/>
            </p:nvCxnSpPr>
            <p:spPr>
              <a:xfrm flipV="1">
                <a:off x="8519765" y="4830494"/>
                <a:ext cx="1446269" cy="6962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7F0ED29-4C01-F244-A2E9-5E026FEDD746}"/>
                  </a:ext>
                </a:extLst>
              </p:cNvPr>
              <p:cNvCxnSpPr>
                <a:cxnSpLocks/>
                <a:stCxn id="79" idx="2"/>
                <a:endCxn id="35" idx="2"/>
              </p:cNvCxnSpPr>
              <p:nvPr/>
            </p:nvCxnSpPr>
            <p:spPr>
              <a:xfrm flipV="1">
                <a:off x="7961563" y="4830494"/>
                <a:ext cx="2004471" cy="7019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4FF870D7-E3C7-4A43-A6AF-F190975A21D0}"/>
                  </a:ext>
                </a:extLst>
              </p:cNvPr>
              <p:cNvCxnSpPr>
                <a:cxnSpLocks/>
                <a:stCxn id="92" idx="6"/>
                <a:endCxn id="35" idx="2"/>
              </p:cNvCxnSpPr>
              <p:nvPr/>
            </p:nvCxnSpPr>
            <p:spPr>
              <a:xfrm flipV="1">
                <a:off x="8852548" y="4830494"/>
                <a:ext cx="1113486" cy="385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95B782D-E3E5-A447-98E1-AE37DD6A7155}"/>
                  </a:ext>
                </a:extLst>
              </p:cNvPr>
              <p:cNvCxnSpPr>
                <a:cxnSpLocks/>
                <a:stCxn id="35" idx="2"/>
                <a:endCxn id="67" idx="0"/>
              </p:cNvCxnSpPr>
              <p:nvPr/>
            </p:nvCxnSpPr>
            <p:spPr>
              <a:xfrm flipH="1">
                <a:off x="9402675" y="4830494"/>
                <a:ext cx="563359" cy="5984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B8598BE5-10EC-F94D-8736-28234FBF837E}"/>
                  </a:ext>
                </a:extLst>
              </p:cNvPr>
              <p:cNvCxnSpPr>
                <a:cxnSpLocks/>
                <a:stCxn id="35" idx="2"/>
                <a:endCxn id="68" idx="0"/>
              </p:cNvCxnSpPr>
              <p:nvPr/>
            </p:nvCxnSpPr>
            <p:spPr>
              <a:xfrm flipH="1">
                <a:off x="9075348" y="4830494"/>
                <a:ext cx="890686" cy="5984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a:extLst>
                <a:ext uri="{FF2B5EF4-FFF2-40B4-BE49-F238E27FC236}">
                  <a16:creationId xmlns:a16="http://schemas.microsoft.com/office/drawing/2014/main" id="{1817AEB3-5764-C941-B582-D71B7279F829}"/>
                </a:ext>
              </a:extLst>
            </p:cNvPr>
            <p:cNvCxnSpPr>
              <a:cxnSpLocks/>
              <a:stCxn id="60" idx="0"/>
              <a:endCxn id="35" idx="2"/>
            </p:cNvCxnSpPr>
            <p:nvPr/>
          </p:nvCxnSpPr>
          <p:spPr>
            <a:xfrm flipV="1">
              <a:off x="538868" y="5138868"/>
              <a:ext cx="2227271" cy="9197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EEBAAA74-CF61-7943-8152-EDC9A34CFEE6}"/>
                </a:ext>
              </a:extLst>
            </p:cNvPr>
            <p:cNvCxnSpPr>
              <a:cxnSpLocks/>
              <a:stCxn id="137" idx="4"/>
              <a:endCxn id="35" idx="2"/>
            </p:cNvCxnSpPr>
            <p:nvPr/>
          </p:nvCxnSpPr>
          <p:spPr>
            <a:xfrm>
              <a:off x="1875453" y="4995808"/>
              <a:ext cx="890686" cy="1430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A2295B99-EDC9-2047-B21D-F176A91291BE}"/>
                </a:ext>
              </a:extLst>
            </p:cNvPr>
            <p:cNvCxnSpPr>
              <a:cxnSpLocks/>
              <a:stCxn id="174" idx="4"/>
              <a:endCxn id="35" idx="2"/>
            </p:cNvCxnSpPr>
            <p:nvPr/>
          </p:nvCxnSpPr>
          <p:spPr>
            <a:xfrm>
              <a:off x="871650" y="4679659"/>
              <a:ext cx="1894489" cy="45920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79" name="Rectangle 178">
            <a:extLst>
              <a:ext uri="{FF2B5EF4-FFF2-40B4-BE49-F238E27FC236}">
                <a16:creationId xmlns:a16="http://schemas.microsoft.com/office/drawing/2014/main" id="{75C19A2D-F401-A046-BCE5-BBC5B8FB585D}"/>
              </a:ext>
            </a:extLst>
          </p:cNvPr>
          <p:cNvSpPr/>
          <p:nvPr/>
        </p:nvSpPr>
        <p:spPr>
          <a:xfrm>
            <a:off x="2615381" y="3833422"/>
            <a:ext cx="2546555" cy="830997"/>
          </a:xfrm>
          <a:prstGeom prst="rect">
            <a:avLst/>
          </a:prstGeom>
        </p:spPr>
        <p:txBody>
          <a:bodyPr wrap="square">
            <a:spAutoFit/>
          </a:bodyPr>
          <a:lstStyle/>
          <a:p>
            <a:r>
              <a:rPr lang="en-US" sz="1200" dirty="0">
                <a:latin typeface="Arial" panose="020B0604020202020204" pitchFamily="34" charset="0"/>
              </a:rPr>
              <a:t>Filter graph </a:t>
            </a:r>
          </a:p>
          <a:p>
            <a:r>
              <a:rPr lang="en-US" sz="1200" dirty="0">
                <a:latin typeface="Arial" panose="020B0604020202020204" pitchFamily="34" charset="0"/>
              </a:rPr>
              <a:t>Make graph query: </a:t>
            </a:r>
          </a:p>
          <a:p>
            <a:r>
              <a:rPr lang="en-US" sz="1200" dirty="0">
                <a:latin typeface="Arial" panose="020B0604020202020204" pitchFamily="34" charset="0"/>
              </a:rPr>
              <a:t>  Find shortest paths from</a:t>
            </a:r>
          </a:p>
          <a:p>
            <a:r>
              <a:rPr lang="en-US" sz="1200" dirty="0">
                <a:latin typeface="Arial" panose="020B0604020202020204" pitchFamily="34" charset="0"/>
              </a:rPr>
              <a:t>  green vertex to all black vertices</a:t>
            </a:r>
            <a:endParaRPr lang="en-US" sz="1200" dirty="0"/>
          </a:p>
        </p:txBody>
      </p:sp>
      <p:sp>
        <p:nvSpPr>
          <p:cNvPr id="180" name="Rectangle 179">
            <a:extLst>
              <a:ext uri="{FF2B5EF4-FFF2-40B4-BE49-F238E27FC236}">
                <a16:creationId xmlns:a16="http://schemas.microsoft.com/office/drawing/2014/main" id="{3C6F182E-2B7A-124A-A204-32C8FA82D570}"/>
              </a:ext>
            </a:extLst>
          </p:cNvPr>
          <p:cNvSpPr/>
          <p:nvPr/>
        </p:nvSpPr>
        <p:spPr>
          <a:xfrm>
            <a:off x="5201265" y="3862919"/>
            <a:ext cx="2123768" cy="646331"/>
          </a:xfrm>
          <a:prstGeom prst="rect">
            <a:avLst/>
          </a:prstGeom>
        </p:spPr>
        <p:txBody>
          <a:bodyPr wrap="square">
            <a:spAutoFit/>
          </a:bodyPr>
          <a:lstStyle/>
          <a:p>
            <a:r>
              <a:rPr lang="en-US" sz="1200" dirty="0">
                <a:latin typeface="Arial" panose="020B0604020202020204" pitchFamily="34" charset="0"/>
              </a:rPr>
              <a:t>Simple post processing Make queries to extract more specific descriptors</a:t>
            </a:r>
            <a:endParaRPr lang="en-US" sz="1200" dirty="0"/>
          </a:p>
        </p:txBody>
      </p:sp>
      <p:sp>
        <p:nvSpPr>
          <p:cNvPr id="3" name="TextBox 2">
            <a:extLst>
              <a:ext uri="{FF2B5EF4-FFF2-40B4-BE49-F238E27FC236}">
                <a16:creationId xmlns:a16="http://schemas.microsoft.com/office/drawing/2014/main" id="{1887AE5F-9BBE-5773-461C-ADA32C40C291}"/>
              </a:ext>
            </a:extLst>
          </p:cNvPr>
          <p:cNvSpPr txBox="1"/>
          <p:nvPr/>
        </p:nvSpPr>
        <p:spPr>
          <a:xfrm>
            <a:off x="3355774" y="5324063"/>
            <a:ext cx="8822132" cy="600164"/>
          </a:xfrm>
          <a:prstGeom prst="rect">
            <a:avLst/>
          </a:prstGeom>
          <a:noFill/>
        </p:spPr>
        <p:txBody>
          <a:bodyPr wrap="square">
            <a:spAutoFit/>
          </a:bodyPr>
          <a:lstStyle/>
          <a:p>
            <a:r>
              <a:rPr lang="en-US" sz="1100" dirty="0">
                <a:solidFill>
                  <a:srgbClr val="000000"/>
                </a:solidFill>
                <a:effectLst/>
                <a:latin typeface="Menlo" panose="020B0609030804020204" pitchFamily="49" charset="0"/>
              </a:rPr>
              <a:t>std::pair&lt;</a:t>
            </a:r>
            <a:r>
              <a:rPr lang="en-US" sz="1100" b="1" dirty="0" err="1">
                <a:solidFill>
                  <a:srgbClr val="9B2393"/>
                </a:solidFill>
                <a:effectLst/>
                <a:latin typeface="Menlo" panose="020B0609030804020204" pitchFamily="49" charset="0"/>
              </a:rPr>
              <a:t>double</a:t>
            </a:r>
            <a:r>
              <a:rPr lang="en-US" sz="1100" dirty="0" err="1">
                <a:solidFill>
                  <a:srgbClr val="000000"/>
                </a:solidFill>
                <a:effectLst/>
                <a:latin typeface="Menlo" panose="020B0609030804020204" pitchFamily="49" charset="0"/>
              </a:rPr>
              <a:t>,</a:t>
            </a:r>
            <a:r>
              <a:rPr lang="en-US" sz="1100" b="1" dirty="0" err="1">
                <a:solidFill>
                  <a:srgbClr val="9B2393"/>
                </a:solidFill>
                <a:effectLst/>
                <a:latin typeface="Menlo" panose="020B0609030804020204" pitchFamily="49" charset="0"/>
              </a:rPr>
              <a:t>double</a:t>
            </a:r>
            <a:r>
              <a:rPr lang="en-US" sz="1100" dirty="0">
                <a:solidFill>
                  <a:srgbClr val="000000"/>
                </a:solidFill>
                <a:effectLst/>
                <a:latin typeface="Menlo" panose="020B0609030804020204" pitchFamily="49" charset="0"/>
              </a:rPr>
              <a:t>&gt; F_DISS = </a:t>
            </a:r>
            <a:r>
              <a:rPr lang="en-US" sz="1100" dirty="0" err="1">
                <a:solidFill>
                  <a:srgbClr val="000000"/>
                </a:solidFill>
                <a:effectLst/>
                <a:latin typeface="Menlo" panose="020B0609030804020204" pitchFamily="49" charset="0"/>
              </a:rPr>
              <a:t>wf_diss</a:t>
            </a:r>
            <a:r>
              <a:rPr lang="en-US" sz="1100" dirty="0">
                <a:solidFill>
                  <a:srgbClr val="000000"/>
                </a:solidFill>
                <a:effectLst/>
                <a:latin typeface="Menlo" panose="020B0609030804020204" pitchFamily="49" charset="0"/>
              </a:rPr>
              <a:t>(</a:t>
            </a:r>
            <a:r>
              <a:rPr lang="en-US" sz="1100" dirty="0" err="1">
                <a:solidFill>
                  <a:srgbClr val="000000"/>
                </a:solidFill>
                <a:effectLst/>
                <a:latin typeface="Menlo" panose="020B0609030804020204" pitchFamily="49" charset="0"/>
              </a:rPr>
              <a:t>G,d_g,C,W,vCC,CC,Ld,filename,wfilename,BLACK,GREEN</a:t>
            </a:r>
            <a:r>
              <a:rPr lang="en-US" sz="1100" dirty="0">
                <a:solidFill>
                  <a:srgbClr val="000000"/>
                </a:solidFill>
                <a:effectLst/>
                <a:latin typeface="Menlo" panose="020B0609030804020204" pitchFamily="49" charset="0"/>
              </a:rPr>
              <a:t>);</a:t>
            </a:r>
          </a:p>
          <a:p>
            <a:r>
              <a:rPr lang="en-US" sz="1100" dirty="0">
                <a:solidFill>
                  <a:srgbClr val="000000"/>
                </a:solidFill>
                <a:effectLst/>
                <a:latin typeface="Menlo" panose="020B0609030804020204" pitchFamily="49" charset="0"/>
              </a:rPr>
              <a:t>std::pair&lt;</a:t>
            </a:r>
            <a:r>
              <a:rPr lang="en-US" sz="1100" b="1" dirty="0" err="1">
                <a:solidFill>
                  <a:srgbClr val="9B2393"/>
                </a:solidFill>
                <a:effectLst/>
                <a:latin typeface="Menlo" panose="020B0609030804020204" pitchFamily="49" charset="0"/>
              </a:rPr>
              <a:t>double</a:t>
            </a:r>
            <a:r>
              <a:rPr lang="en-US" sz="1100" dirty="0" err="1">
                <a:solidFill>
                  <a:srgbClr val="000000"/>
                </a:solidFill>
                <a:effectLst/>
                <a:latin typeface="Menlo" panose="020B0609030804020204" pitchFamily="49" charset="0"/>
              </a:rPr>
              <a:t>,</a:t>
            </a:r>
            <a:r>
              <a:rPr lang="en-US" sz="1100" b="1" dirty="0" err="1">
                <a:solidFill>
                  <a:srgbClr val="9B2393"/>
                </a:solidFill>
                <a:effectLst/>
                <a:latin typeface="Menlo" panose="020B0609030804020204" pitchFamily="49" charset="0"/>
              </a:rPr>
              <a:t>double</a:t>
            </a:r>
            <a:r>
              <a:rPr lang="en-US" sz="1100" dirty="0">
                <a:solidFill>
                  <a:srgbClr val="000000"/>
                </a:solidFill>
                <a:effectLst/>
                <a:latin typeface="Menlo" panose="020B0609030804020204" pitchFamily="49" charset="0"/>
              </a:rPr>
              <a:t>&gt; </a:t>
            </a:r>
            <a:r>
              <a:rPr lang="en-US" sz="1100" dirty="0" err="1">
                <a:solidFill>
                  <a:srgbClr val="000000"/>
                </a:solidFill>
                <a:effectLst/>
                <a:latin typeface="Menlo" panose="020B0609030804020204" pitchFamily="49" charset="0"/>
              </a:rPr>
              <a:t>F_DISS_cr</a:t>
            </a:r>
            <a:r>
              <a:rPr lang="en-US" sz="1100" dirty="0">
                <a:solidFill>
                  <a:srgbClr val="000000"/>
                </a:solidFill>
                <a:effectLst/>
                <a:latin typeface="Menlo" panose="020B0609030804020204" pitchFamily="49" charset="0"/>
              </a:rPr>
              <a:t> = </a:t>
            </a:r>
            <a:r>
              <a:rPr lang="en-US" sz="1100" dirty="0" err="1">
                <a:solidFill>
                  <a:srgbClr val="000000"/>
                </a:solidFill>
                <a:effectLst/>
                <a:latin typeface="Menlo" panose="020B0609030804020204" pitchFamily="49" charset="0"/>
              </a:rPr>
              <a:t>wf_diss</a:t>
            </a:r>
            <a:r>
              <a:rPr lang="en-US" sz="1100" dirty="0">
                <a:solidFill>
                  <a:srgbClr val="000000"/>
                </a:solidFill>
                <a:effectLst/>
                <a:latin typeface="Menlo" panose="020B0609030804020204" pitchFamily="49" charset="0"/>
              </a:rPr>
              <a:t>(</a:t>
            </a:r>
            <a:r>
              <a:rPr lang="en-US" sz="1100" dirty="0" err="1">
                <a:solidFill>
                  <a:srgbClr val="000000"/>
                </a:solidFill>
                <a:effectLst/>
                <a:latin typeface="Menlo" panose="020B0609030804020204" pitchFamily="49" charset="0"/>
              </a:rPr>
              <a:t>G,d_g,C,W,vCC,CC,Ld,filename,wfilename,ORANGE,PURPLE</a:t>
            </a:r>
            <a:r>
              <a:rPr lang="en-US" sz="1100" dirty="0">
                <a:solidFill>
                  <a:srgbClr val="000000"/>
                </a:solidFill>
                <a:effectLst/>
                <a:latin typeface="Menlo" panose="020B0609030804020204" pitchFamily="49" charset="0"/>
              </a:rPr>
              <a:t>);</a:t>
            </a:r>
          </a:p>
          <a:p>
            <a:endParaRPr lang="en-US" sz="1100" dirty="0">
              <a:solidFill>
                <a:srgbClr val="000000"/>
              </a:solidFill>
              <a:effectLst/>
              <a:latin typeface="Menlo" panose="020B0609030804020204" pitchFamily="49" charset="0"/>
            </a:endParaRPr>
          </a:p>
        </p:txBody>
      </p:sp>
    </p:spTree>
    <p:extLst>
      <p:ext uri="{BB962C8B-B14F-4D97-AF65-F5344CB8AC3E}">
        <p14:creationId xmlns:p14="http://schemas.microsoft.com/office/powerpoint/2010/main" val="1562888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179" grpId="0"/>
      <p:bldP spid="18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Shape 1">
            <a:extLst>
              <a:ext uri="{FF2B5EF4-FFF2-40B4-BE49-F238E27FC236}">
                <a16:creationId xmlns:a16="http://schemas.microsoft.com/office/drawing/2014/main" id="{C2207994-AAE2-7041-BC3B-22C5D4A69023}"/>
              </a:ext>
            </a:extLst>
          </p:cNvPr>
          <p:cNvSpPr txBox="1"/>
          <p:nvPr/>
        </p:nvSpPr>
        <p:spPr>
          <a:xfrm>
            <a:off x="510709" y="3858744"/>
            <a:ext cx="10515600" cy="1325520"/>
          </a:xfrm>
          <a:prstGeom prst="rect">
            <a:avLst/>
          </a:prstGeom>
          <a:noFill/>
          <a:ln w="12600">
            <a:noFill/>
          </a:ln>
        </p:spPr>
        <p:txBody>
          <a:bodyPr anchor="ctr"/>
          <a:lstStyle/>
          <a:p>
            <a:pPr>
              <a:lnSpc>
                <a:spcPct val="90000"/>
              </a:lnSpc>
            </a:pPr>
            <a:r>
              <a:rPr lang="en-US" sz="3800" b="0" strike="noStrike" spc="-1" dirty="0">
                <a:solidFill>
                  <a:srgbClr val="000000"/>
                </a:solidFill>
                <a:uFill>
                  <a:solidFill>
                    <a:srgbClr val="FFFFFF"/>
                  </a:solidFill>
                </a:uFill>
                <a:latin typeface="Calibri Light"/>
              </a:rPr>
              <a:t>Simple example</a:t>
            </a:r>
            <a:endParaRPr lang="en-US" sz="3800" b="0" strike="noStrike" spc="-1" dirty="0">
              <a:solidFill>
                <a:srgbClr val="000000"/>
              </a:solidFill>
              <a:uFill>
                <a:solidFill>
                  <a:srgbClr val="FFFFFF"/>
                </a:solidFill>
              </a:uFill>
              <a:latin typeface="Arial"/>
            </a:endParaRPr>
          </a:p>
        </p:txBody>
      </p:sp>
    </p:spTree>
    <p:extLst>
      <p:ext uri="{BB962C8B-B14F-4D97-AF65-F5344CB8AC3E}">
        <p14:creationId xmlns:p14="http://schemas.microsoft.com/office/powerpoint/2010/main" val="3407902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FAFF483-3CE7-3A42-B960-E8A05238D918}"/>
              </a:ext>
            </a:extLst>
          </p:cNvPr>
          <p:cNvSpPr/>
          <p:nvPr/>
        </p:nvSpPr>
        <p:spPr>
          <a:xfrm>
            <a:off x="292252" y="1415961"/>
            <a:ext cx="1213794" cy="2062103"/>
          </a:xfrm>
          <a:prstGeom prst="rect">
            <a:avLst/>
          </a:prstGeom>
        </p:spPr>
        <p:txBody>
          <a:bodyPr wrap="none">
            <a:spAutoFit/>
          </a:bodyPr>
          <a:lstStyle/>
          <a:p>
            <a:r>
              <a:rPr lang="en-US" sz="1600" dirty="0"/>
              <a:t>6 6 0</a:t>
            </a:r>
          </a:p>
          <a:p>
            <a:r>
              <a:rPr lang="en-US" sz="1600" dirty="0"/>
              <a:t>5 7 7 7 7 7 </a:t>
            </a:r>
          </a:p>
          <a:p>
            <a:r>
              <a:rPr lang="en-US" sz="1600" dirty="0"/>
              <a:t>5 7 7 1 1 1</a:t>
            </a:r>
          </a:p>
          <a:p>
            <a:r>
              <a:rPr lang="en-US" sz="1600" dirty="0"/>
              <a:t>5 0 0 3 3 1</a:t>
            </a:r>
          </a:p>
          <a:p>
            <a:r>
              <a:rPr lang="en-US" sz="1600" dirty="0"/>
              <a:t>5 3 0 0 0 1</a:t>
            </a:r>
          </a:p>
          <a:p>
            <a:r>
              <a:rPr lang="en-US" sz="1600" dirty="0"/>
              <a:t>5 3 3 5 5 1</a:t>
            </a:r>
          </a:p>
          <a:p>
            <a:r>
              <a:rPr lang="en-US" sz="1600" dirty="0"/>
              <a:t>5 5 5 5 5 1</a:t>
            </a:r>
          </a:p>
          <a:p>
            <a:endParaRPr lang="en-US" sz="1600" dirty="0"/>
          </a:p>
        </p:txBody>
      </p:sp>
      <p:sp>
        <p:nvSpPr>
          <p:cNvPr id="8" name="TextBox 7">
            <a:extLst>
              <a:ext uri="{FF2B5EF4-FFF2-40B4-BE49-F238E27FC236}">
                <a16:creationId xmlns:a16="http://schemas.microsoft.com/office/drawing/2014/main" id="{6205D91F-FA79-0041-81D7-8D12AFAD2541}"/>
              </a:ext>
            </a:extLst>
          </p:cNvPr>
          <p:cNvSpPr txBox="1"/>
          <p:nvPr/>
        </p:nvSpPr>
        <p:spPr>
          <a:xfrm>
            <a:off x="1872758" y="1325520"/>
            <a:ext cx="2993127" cy="830997"/>
          </a:xfrm>
          <a:prstGeom prst="rect">
            <a:avLst/>
          </a:prstGeom>
          <a:noFill/>
        </p:spPr>
        <p:txBody>
          <a:bodyPr wrap="none" rtlCol="0">
            <a:spAutoFit/>
          </a:bodyPr>
          <a:lstStyle/>
          <a:p>
            <a:r>
              <a:rPr lang="en-US" sz="1600" dirty="0"/>
              <a:t>Array:</a:t>
            </a:r>
          </a:p>
          <a:p>
            <a:r>
              <a:rPr lang="en-US" sz="1600" dirty="0" err="1"/>
              <a:t>nx</a:t>
            </a:r>
            <a:r>
              <a:rPr lang="en-US" sz="1600" dirty="0"/>
              <a:t> </a:t>
            </a:r>
            <a:r>
              <a:rPr lang="en-US" sz="1600" dirty="0" err="1"/>
              <a:t>ny</a:t>
            </a:r>
            <a:r>
              <a:rPr lang="en-US" sz="1600" dirty="0"/>
              <a:t> </a:t>
            </a:r>
            <a:r>
              <a:rPr lang="en-US" sz="1600" dirty="0" err="1"/>
              <a:t>nz</a:t>
            </a:r>
            <a:endParaRPr lang="en-US" sz="1600" dirty="0"/>
          </a:p>
          <a:p>
            <a:r>
              <a:rPr lang="en-US" sz="1600" dirty="0"/>
              <a:t>[array of labels: size </a:t>
            </a:r>
            <a:r>
              <a:rPr lang="en-US" sz="1600" dirty="0" err="1"/>
              <a:t>nx</a:t>
            </a:r>
            <a:r>
              <a:rPr lang="en-US" sz="1600" dirty="0"/>
              <a:t>*</a:t>
            </a:r>
            <a:r>
              <a:rPr lang="en-US" sz="1600" dirty="0" err="1"/>
              <a:t>ny</a:t>
            </a:r>
            <a:r>
              <a:rPr lang="en-US" sz="1600" dirty="0"/>
              <a:t>*</a:t>
            </a:r>
            <a:r>
              <a:rPr lang="en-US" sz="1600" dirty="0" err="1"/>
              <a:t>nz</a:t>
            </a:r>
            <a:r>
              <a:rPr lang="en-US" sz="1600" dirty="0"/>
              <a:t> ]</a:t>
            </a:r>
          </a:p>
        </p:txBody>
      </p:sp>
      <p:sp>
        <p:nvSpPr>
          <p:cNvPr id="11" name="TextBox 10">
            <a:extLst>
              <a:ext uri="{FF2B5EF4-FFF2-40B4-BE49-F238E27FC236}">
                <a16:creationId xmlns:a16="http://schemas.microsoft.com/office/drawing/2014/main" id="{1C97CFAD-FD76-A343-B9A9-B0CC144EF023}"/>
              </a:ext>
            </a:extLst>
          </p:cNvPr>
          <p:cNvSpPr txBox="1"/>
          <p:nvPr/>
        </p:nvSpPr>
        <p:spPr>
          <a:xfrm>
            <a:off x="292252" y="3828919"/>
            <a:ext cx="9293182" cy="2031325"/>
          </a:xfrm>
          <a:prstGeom prst="rect">
            <a:avLst/>
          </a:prstGeom>
          <a:noFill/>
        </p:spPr>
        <p:txBody>
          <a:bodyPr wrap="square" rtlCol="0">
            <a:spAutoFit/>
          </a:bodyPr>
          <a:lstStyle/>
          <a:p>
            <a:r>
              <a:rPr lang="en-US" dirty="0">
                <a:solidFill>
                  <a:schemeClr val="tx1">
                    <a:lumMod val="95000"/>
                    <a:lumOff val="5000"/>
                  </a:schemeClr>
                </a:solidFill>
              </a:rPr>
              <a:t>We use a row-wise order to store the  matrix of pixels/vertices.</a:t>
            </a:r>
          </a:p>
          <a:p>
            <a:endParaRPr lang="en-US" dirty="0">
              <a:solidFill>
                <a:schemeClr val="tx1">
                  <a:lumMod val="95000"/>
                  <a:lumOff val="5000"/>
                </a:schemeClr>
              </a:solidFill>
            </a:endParaRPr>
          </a:p>
          <a:p>
            <a:r>
              <a:rPr lang="en-US" dirty="0">
                <a:solidFill>
                  <a:schemeClr val="tx1">
                    <a:lumMod val="95000"/>
                    <a:lumOff val="5000"/>
                  </a:schemeClr>
                </a:solidFill>
              </a:rPr>
              <a:t>Also, note the first pixels/voxels correspond to the most bottom left corner.</a:t>
            </a:r>
          </a:p>
          <a:p>
            <a:endParaRPr lang="en-US" dirty="0">
              <a:solidFill>
                <a:schemeClr val="tx1">
                  <a:lumMod val="95000"/>
                  <a:lumOff val="5000"/>
                </a:schemeClr>
              </a:solidFill>
            </a:endParaRPr>
          </a:p>
          <a:p>
            <a:r>
              <a:rPr lang="en-US" dirty="0">
                <a:solidFill>
                  <a:schemeClr val="accent1"/>
                </a:solidFill>
              </a:rPr>
              <a:t>The first row </a:t>
            </a:r>
            <a:r>
              <a:rPr lang="en-US" dirty="0">
                <a:solidFill>
                  <a:schemeClr val="tx1">
                    <a:lumMod val="95000"/>
                    <a:lumOff val="5000"/>
                  </a:schemeClr>
                </a:solidFill>
              </a:rPr>
              <a:t>of data is connected to BLUE meta-vertex (cathode). </a:t>
            </a:r>
          </a:p>
          <a:p>
            <a:endParaRPr lang="en-US" dirty="0">
              <a:solidFill>
                <a:schemeClr val="tx1">
                  <a:lumMod val="95000"/>
                  <a:lumOff val="5000"/>
                </a:schemeClr>
              </a:solidFill>
            </a:endParaRPr>
          </a:p>
          <a:p>
            <a:r>
              <a:rPr lang="en-US" dirty="0">
                <a:solidFill>
                  <a:schemeClr val="accent2"/>
                </a:solidFill>
              </a:rPr>
              <a:t>The last row</a:t>
            </a:r>
            <a:r>
              <a:rPr lang="en-US" dirty="0">
                <a:solidFill>
                  <a:schemeClr val="tx1">
                    <a:lumMod val="95000"/>
                    <a:lumOff val="5000"/>
                  </a:schemeClr>
                </a:solidFill>
              </a:rPr>
              <a:t> of data is connected to RED meta-vertex (anode).   </a:t>
            </a:r>
          </a:p>
        </p:txBody>
      </p:sp>
      <p:sp>
        <p:nvSpPr>
          <p:cNvPr id="12" name="TextShape 1">
            <a:extLst>
              <a:ext uri="{FF2B5EF4-FFF2-40B4-BE49-F238E27FC236}">
                <a16:creationId xmlns:a16="http://schemas.microsoft.com/office/drawing/2014/main" id="{4825998E-D400-D743-BA61-4B75EAE6A67A}"/>
              </a:ext>
            </a:extLst>
          </p:cNvPr>
          <p:cNvSpPr txBox="1"/>
          <p:nvPr/>
        </p:nvSpPr>
        <p:spPr>
          <a:xfrm>
            <a:off x="279702" y="0"/>
            <a:ext cx="10515600" cy="1325520"/>
          </a:xfrm>
          <a:prstGeom prst="rect">
            <a:avLst/>
          </a:prstGeom>
          <a:noFill/>
          <a:ln w="12600">
            <a:noFill/>
          </a:ln>
        </p:spPr>
        <p:txBody>
          <a:bodyPr anchor="ctr"/>
          <a:lstStyle/>
          <a:p>
            <a:pPr>
              <a:lnSpc>
                <a:spcPct val="90000"/>
              </a:lnSpc>
            </a:pPr>
            <a:r>
              <a:rPr lang="en-US" sz="3800" b="0" strike="noStrike" spc="-1" dirty="0">
                <a:solidFill>
                  <a:srgbClr val="000000"/>
                </a:solidFill>
                <a:uFill>
                  <a:solidFill>
                    <a:srgbClr val="FFFFFF"/>
                  </a:solidFill>
                </a:uFill>
                <a:latin typeface="Calibri Light"/>
              </a:rPr>
              <a:t>Input: two accepted formats</a:t>
            </a:r>
            <a:endParaRPr lang="en-US" sz="3800" b="0" strike="noStrike" spc="-1" dirty="0">
              <a:solidFill>
                <a:srgbClr val="000000"/>
              </a:solidFill>
              <a:uFill>
                <a:solidFill>
                  <a:srgbClr val="FFFFFF"/>
                </a:solidFill>
              </a:uFill>
              <a:latin typeface="Arial"/>
            </a:endParaRPr>
          </a:p>
        </p:txBody>
      </p:sp>
      <p:pic>
        <p:nvPicPr>
          <p:cNvPr id="2" name="Picture 1">
            <a:extLst>
              <a:ext uri="{FF2B5EF4-FFF2-40B4-BE49-F238E27FC236}">
                <a16:creationId xmlns:a16="http://schemas.microsoft.com/office/drawing/2014/main" id="{70B2B9F1-0476-710A-18C3-7D50C0D2E5D8}"/>
              </a:ext>
            </a:extLst>
          </p:cNvPr>
          <p:cNvPicPr>
            <a:picLocks noChangeAspect="1"/>
          </p:cNvPicPr>
          <p:nvPr/>
        </p:nvPicPr>
        <p:blipFill rotWithShape="1">
          <a:blip r:embed="rId2">
            <a:extLst>
              <a:ext uri="{28A0092B-C50C-407E-A947-70E740481C1C}">
                <a14:useLocalDpi xmlns:a14="http://schemas.microsoft.com/office/drawing/2010/main" val="0"/>
              </a:ext>
            </a:extLst>
          </a:blip>
          <a:srcRect l="1" t="1" r="31739" b="40933"/>
          <a:stretch/>
        </p:blipFill>
        <p:spPr>
          <a:xfrm>
            <a:off x="5650101" y="912483"/>
            <a:ext cx="6121485" cy="2565581"/>
          </a:xfrm>
          <a:prstGeom prst="rect">
            <a:avLst/>
          </a:prstGeom>
        </p:spPr>
      </p:pic>
      <p:cxnSp>
        <p:nvCxnSpPr>
          <p:cNvPr id="13" name="Straight Arrow Connector 12">
            <a:extLst>
              <a:ext uri="{FF2B5EF4-FFF2-40B4-BE49-F238E27FC236}">
                <a16:creationId xmlns:a16="http://schemas.microsoft.com/office/drawing/2014/main" id="{F94B97CE-85F8-648E-432D-A679B78EF20D}"/>
              </a:ext>
            </a:extLst>
          </p:cNvPr>
          <p:cNvCxnSpPr/>
          <p:nvPr/>
        </p:nvCxnSpPr>
        <p:spPr>
          <a:xfrm flipV="1">
            <a:off x="7725103" y="2447012"/>
            <a:ext cx="0" cy="622009"/>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38CAD877-D636-BE04-3E18-DCF9113C78BB}"/>
              </a:ext>
            </a:extLst>
          </p:cNvPr>
          <p:cNvCxnSpPr>
            <a:cxnSpLocks/>
          </p:cNvCxnSpPr>
          <p:nvPr/>
        </p:nvCxnSpPr>
        <p:spPr>
          <a:xfrm>
            <a:off x="7725103" y="3069021"/>
            <a:ext cx="833340" cy="0"/>
          </a:xfrm>
          <a:prstGeom prst="straightConnector1">
            <a:avLst/>
          </a:prstGeom>
          <a:ln>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5549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E42FEC0-2AA8-A5AD-580C-A3AEE8506258}"/>
              </a:ext>
            </a:extLst>
          </p:cNvPr>
          <p:cNvSpPr/>
          <p:nvPr/>
        </p:nvSpPr>
        <p:spPr>
          <a:xfrm>
            <a:off x="281742" y="797510"/>
            <a:ext cx="2212465" cy="5262979"/>
          </a:xfrm>
          <a:prstGeom prst="rect">
            <a:avLst/>
          </a:prstGeom>
        </p:spPr>
        <p:txBody>
          <a:bodyPr wrap="none">
            <a:spAutoFit/>
          </a:bodyPr>
          <a:lstStyle/>
          <a:p>
            <a:r>
              <a:rPr lang="en-US" sz="1200" dirty="0" err="1"/>
              <a:t>ABS_f_D</a:t>
            </a:r>
            <a:r>
              <a:rPr lang="en-US" sz="1200" dirty="0"/>
              <a:t> 0.472222</a:t>
            </a:r>
          </a:p>
          <a:p>
            <a:r>
              <a:rPr lang="en-US" sz="1200" dirty="0" err="1"/>
              <a:t>ABS_f_M</a:t>
            </a:r>
            <a:r>
              <a:rPr lang="en-US" sz="1200" dirty="0"/>
              <a:t> 0.294118</a:t>
            </a:r>
          </a:p>
          <a:p>
            <a:r>
              <a:rPr lang="en-US" sz="1200" dirty="0" err="1"/>
              <a:t>CT_f_conn</a:t>
            </a:r>
            <a:r>
              <a:rPr lang="en-US" sz="1200" dirty="0"/>
              <a:t> 0.666667</a:t>
            </a:r>
          </a:p>
          <a:p>
            <a:r>
              <a:rPr lang="en-US" sz="1200" dirty="0" err="1"/>
              <a:t>CT_f_conn_A_Ca</a:t>
            </a:r>
            <a:r>
              <a:rPr lang="en-US" sz="1200" dirty="0"/>
              <a:t> 0.5</a:t>
            </a:r>
          </a:p>
          <a:p>
            <a:r>
              <a:rPr lang="en-US" sz="1200" dirty="0" err="1"/>
              <a:t>CT_f_conn_DM_An</a:t>
            </a:r>
            <a:r>
              <a:rPr lang="en-US" sz="1200" dirty="0"/>
              <a:t> 0.545455</a:t>
            </a:r>
          </a:p>
          <a:p>
            <a:r>
              <a:rPr lang="en-US" sz="1200" dirty="0" err="1"/>
              <a:t>CT_f_conn_D_An</a:t>
            </a:r>
            <a:r>
              <a:rPr lang="en-US" sz="1200" dirty="0"/>
              <a:t> 0.705882</a:t>
            </a:r>
          </a:p>
          <a:p>
            <a:r>
              <a:rPr lang="en-US" sz="1200" dirty="0"/>
              <a:t>DISS_f10_D 1</a:t>
            </a:r>
          </a:p>
          <a:p>
            <a:r>
              <a:rPr lang="en-US" sz="1200" dirty="0"/>
              <a:t>DISS_f10_Dcr 1</a:t>
            </a:r>
          </a:p>
          <a:p>
            <a:r>
              <a:rPr lang="en-US" sz="1200" dirty="0"/>
              <a:t>DISS_wf10_D 0.858292</a:t>
            </a:r>
          </a:p>
          <a:p>
            <a:r>
              <a:rPr lang="en-US" sz="1200" dirty="0"/>
              <a:t>DISS_wf10_Dcr 0.587179</a:t>
            </a:r>
          </a:p>
          <a:p>
            <a:r>
              <a:rPr lang="en-US" sz="1200" dirty="0"/>
              <a:t>STAT_CC_A 1</a:t>
            </a:r>
          </a:p>
          <a:p>
            <a:r>
              <a:rPr lang="en-US" sz="1200" dirty="0" err="1"/>
              <a:t>STAT_CC_A_Ca</a:t>
            </a:r>
            <a:r>
              <a:rPr lang="en-US" sz="1200" dirty="0"/>
              <a:t> 0</a:t>
            </a:r>
          </a:p>
          <a:p>
            <a:r>
              <a:rPr lang="en-US" sz="1200" dirty="0" err="1"/>
              <a:t>STAT_CC_Acr</a:t>
            </a:r>
            <a:r>
              <a:rPr lang="en-US" sz="1200" dirty="0"/>
              <a:t> 1</a:t>
            </a:r>
          </a:p>
          <a:p>
            <a:r>
              <a:rPr lang="en-US" sz="1200" dirty="0" err="1"/>
              <a:t>STAT_CC_Acr_Ca</a:t>
            </a:r>
            <a:r>
              <a:rPr lang="en-US" sz="1200" dirty="0"/>
              <a:t> 1</a:t>
            </a:r>
          </a:p>
          <a:p>
            <a:r>
              <a:rPr lang="en-US" sz="1200" dirty="0"/>
              <a:t>STAT_CC_D 1</a:t>
            </a:r>
          </a:p>
          <a:p>
            <a:r>
              <a:rPr lang="en-US" sz="1200" dirty="0" err="1"/>
              <a:t>STAT_CC_D_An</a:t>
            </a:r>
            <a:r>
              <a:rPr lang="en-US" sz="1200" dirty="0"/>
              <a:t> 0</a:t>
            </a:r>
          </a:p>
          <a:p>
            <a:r>
              <a:rPr lang="en-US" sz="1200" dirty="0" err="1"/>
              <a:t>STAT_CC_Dcr</a:t>
            </a:r>
            <a:r>
              <a:rPr lang="en-US" sz="1200" dirty="0"/>
              <a:t> 1</a:t>
            </a:r>
          </a:p>
          <a:p>
            <a:r>
              <a:rPr lang="en-US" sz="1200" dirty="0" err="1"/>
              <a:t>STAT_CC_Dcr_An</a:t>
            </a:r>
            <a:r>
              <a:rPr lang="en-US" sz="1200" dirty="0"/>
              <a:t> 1</a:t>
            </a:r>
          </a:p>
          <a:p>
            <a:r>
              <a:rPr lang="en-US" sz="1200" dirty="0"/>
              <a:t>STAT_CC_M 2</a:t>
            </a:r>
          </a:p>
          <a:p>
            <a:r>
              <a:rPr lang="en-US" sz="1200" dirty="0" err="1"/>
              <a:t>STAT_CC_M_An</a:t>
            </a:r>
            <a:r>
              <a:rPr lang="en-US" sz="1200" dirty="0"/>
              <a:t> 0</a:t>
            </a:r>
          </a:p>
          <a:p>
            <a:r>
              <a:rPr lang="en-US" sz="1200" dirty="0" err="1"/>
              <a:t>STAT_CC_M_AnCa</a:t>
            </a:r>
            <a:r>
              <a:rPr lang="en-US" sz="1200" dirty="0"/>
              <a:t> 2</a:t>
            </a:r>
          </a:p>
          <a:p>
            <a:r>
              <a:rPr lang="en-US" sz="1200" dirty="0" err="1"/>
              <a:t>STAT_CC_M_Ca</a:t>
            </a:r>
            <a:r>
              <a:rPr lang="en-US" sz="1200" dirty="0"/>
              <a:t> 0</a:t>
            </a:r>
          </a:p>
          <a:p>
            <a:r>
              <a:rPr lang="en-US" sz="1200" dirty="0" err="1"/>
              <a:t>STAT_n</a:t>
            </a:r>
            <a:r>
              <a:rPr lang="en-US" sz="1200" dirty="0"/>
              <a:t> 36</a:t>
            </a:r>
          </a:p>
          <a:p>
            <a:r>
              <a:rPr lang="en-US" sz="1200" dirty="0" err="1"/>
              <a:t>STAT_n_A</a:t>
            </a:r>
            <a:r>
              <a:rPr lang="en-US" sz="1200" dirty="0"/>
              <a:t> 7</a:t>
            </a:r>
          </a:p>
          <a:p>
            <a:r>
              <a:rPr lang="en-US" sz="1200" dirty="0" err="1"/>
              <a:t>STAT_n_Acr</a:t>
            </a:r>
            <a:r>
              <a:rPr lang="en-US" sz="1200" dirty="0"/>
              <a:t> 7</a:t>
            </a:r>
          </a:p>
          <a:p>
            <a:r>
              <a:rPr lang="en-US" sz="1200" dirty="0" err="1"/>
              <a:t>STAT_n_D</a:t>
            </a:r>
            <a:r>
              <a:rPr lang="en-US" sz="1200" dirty="0"/>
              <a:t> 5</a:t>
            </a:r>
          </a:p>
          <a:p>
            <a:r>
              <a:rPr lang="en-US" sz="1200" dirty="0" err="1"/>
              <a:t>STAT_n_Dcr</a:t>
            </a:r>
            <a:r>
              <a:rPr lang="en-US" sz="1200" dirty="0"/>
              <a:t> 12</a:t>
            </a:r>
          </a:p>
          <a:p>
            <a:r>
              <a:rPr lang="en-US" sz="1200" dirty="0" err="1"/>
              <a:t>STAT_n_M</a:t>
            </a:r>
            <a:r>
              <a:rPr lang="en-US" sz="1200" dirty="0"/>
              <a:t> 5</a:t>
            </a:r>
          </a:p>
        </p:txBody>
      </p:sp>
      <p:pic>
        <p:nvPicPr>
          <p:cNvPr id="8" name="Picture 7">
            <a:extLst>
              <a:ext uri="{FF2B5EF4-FFF2-40B4-BE49-F238E27FC236}">
                <a16:creationId xmlns:a16="http://schemas.microsoft.com/office/drawing/2014/main" id="{D49CB5E3-133A-33F4-6A8E-32ADA7F1DDCD}"/>
              </a:ext>
            </a:extLst>
          </p:cNvPr>
          <p:cNvPicPr>
            <a:picLocks noChangeAspect="1"/>
          </p:cNvPicPr>
          <p:nvPr/>
        </p:nvPicPr>
        <p:blipFill rotWithShape="1">
          <a:blip r:embed="rId2">
            <a:extLst>
              <a:ext uri="{28A0092B-C50C-407E-A947-70E740481C1C}">
                <a14:useLocalDpi xmlns:a14="http://schemas.microsoft.com/office/drawing/2010/main" val="0"/>
              </a:ext>
            </a:extLst>
          </a:blip>
          <a:srcRect l="1" t="1" r="80143" b="40933"/>
          <a:stretch/>
        </p:blipFill>
        <p:spPr>
          <a:xfrm>
            <a:off x="10411287" y="-201614"/>
            <a:ext cx="1780713" cy="2565581"/>
          </a:xfrm>
          <a:prstGeom prst="rect">
            <a:avLst/>
          </a:prstGeom>
        </p:spPr>
      </p:pic>
      <p:sp>
        <p:nvSpPr>
          <p:cNvPr id="10" name="TextBox 9">
            <a:extLst>
              <a:ext uri="{FF2B5EF4-FFF2-40B4-BE49-F238E27FC236}">
                <a16:creationId xmlns:a16="http://schemas.microsoft.com/office/drawing/2014/main" id="{D0CC3BFA-0D48-4A1F-67C6-C6C46463FA19}"/>
              </a:ext>
            </a:extLst>
          </p:cNvPr>
          <p:cNvSpPr txBox="1"/>
          <p:nvPr/>
        </p:nvSpPr>
        <p:spPr>
          <a:xfrm>
            <a:off x="3563007" y="2037932"/>
            <a:ext cx="2659117" cy="1384995"/>
          </a:xfrm>
          <a:prstGeom prst="rect">
            <a:avLst/>
          </a:prstGeom>
          <a:noFill/>
        </p:spPr>
        <p:txBody>
          <a:bodyPr wrap="square">
            <a:spAutoFit/>
          </a:bodyPr>
          <a:lstStyle/>
          <a:p>
            <a:r>
              <a:rPr lang="en-US" sz="1400" dirty="0" err="1"/>
              <a:t>DistancesBlackToGreen.txt</a:t>
            </a:r>
            <a:endParaRPr lang="en-US" sz="1400" dirty="0"/>
          </a:p>
          <a:p>
            <a:r>
              <a:rPr lang="en-US" sz="1400" dirty="0"/>
              <a:t>1.70711</a:t>
            </a:r>
          </a:p>
          <a:p>
            <a:r>
              <a:rPr lang="en-US" sz="1400" dirty="0"/>
              <a:t>0.707107</a:t>
            </a:r>
          </a:p>
          <a:p>
            <a:r>
              <a:rPr lang="en-US" sz="1400" dirty="0"/>
              <a:t>1.70711</a:t>
            </a:r>
          </a:p>
          <a:p>
            <a:r>
              <a:rPr lang="en-US" sz="1400" dirty="0"/>
              <a:t>1.5</a:t>
            </a:r>
          </a:p>
          <a:p>
            <a:r>
              <a:rPr lang="en-US" sz="1400" dirty="0"/>
              <a:t>0.5</a:t>
            </a:r>
          </a:p>
        </p:txBody>
      </p:sp>
      <p:sp>
        <p:nvSpPr>
          <p:cNvPr id="11" name="TextBox 10">
            <a:extLst>
              <a:ext uri="{FF2B5EF4-FFF2-40B4-BE49-F238E27FC236}">
                <a16:creationId xmlns:a16="http://schemas.microsoft.com/office/drawing/2014/main" id="{AF59CD9C-E071-0EEF-38E2-78967A1DCEAE}"/>
              </a:ext>
            </a:extLst>
          </p:cNvPr>
          <p:cNvSpPr txBox="1"/>
          <p:nvPr/>
        </p:nvSpPr>
        <p:spPr>
          <a:xfrm>
            <a:off x="6526924" y="2037932"/>
            <a:ext cx="2513188" cy="3108543"/>
          </a:xfrm>
          <a:prstGeom prst="rect">
            <a:avLst/>
          </a:prstGeom>
          <a:noFill/>
        </p:spPr>
        <p:txBody>
          <a:bodyPr wrap="none" rtlCol="0">
            <a:spAutoFit/>
          </a:bodyPr>
          <a:lstStyle/>
          <a:p>
            <a:r>
              <a:rPr lang="en-US" sz="1400" dirty="0" err="1"/>
              <a:t>DistancesOrangeToPurple.txt</a:t>
            </a:r>
            <a:endParaRPr lang="en-US" sz="1400" dirty="0"/>
          </a:p>
          <a:p>
            <a:r>
              <a:rPr lang="en-US" sz="1400" dirty="0"/>
              <a:t>0.5</a:t>
            </a:r>
          </a:p>
          <a:p>
            <a:r>
              <a:rPr lang="en-US" sz="1400" dirty="0"/>
              <a:t>0.5</a:t>
            </a:r>
          </a:p>
          <a:p>
            <a:r>
              <a:rPr lang="en-US" sz="1400" dirty="0"/>
              <a:t>0.707107</a:t>
            </a:r>
          </a:p>
          <a:p>
            <a:r>
              <a:rPr lang="en-US" sz="1400" dirty="0"/>
              <a:t>1.70711</a:t>
            </a:r>
          </a:p>
          <a:p>
            <a:r>
              <a:rPr lang="en-US" sz="1400" dirty="0"/>
              <a:t>2.70711</a:t>
            </a:r>
          </a:p>
          <a:p>
            <a:r>
              <a:rPr lang="en-US" sz="1400" dirty="0"/>
              <a:t>6.53553</a:t>
            </a:r>
          </a:p>
          <a:p>
            <a:r>
              <a:rPr lang="en-US" sz="1400" dirty="0"/>
              <a:t>7.53553</a:t>
            </a:r>
          </a:p>
          <a:p>
            <a:r>
              <a:rPr lang="en-US" sz="1400" dirty="0"/>
              <a:t>3.70711</a:t>
            </a:r>
          </a:p>
          <a:p>
            <a:r>
              <a:rPr lang="en-US" sz="1400" dirty="0"/>
              <a:t>4.12132</a:t>
            </a:r>
          </a:p>
          <a:p>
            <a:r>
              <a:rPr lang="en-US" sz="1400" dirty="0"/>
              <a:t>5.12132</a:t>
            </a:r>
          </a:p>
          <a:p>
            <a:r>
              <a:rPr lang="en-US" sz="1400" dirty="0"/>
              <a:t>6.12132</a:t>
            </a:r>
          </a:p>
          <a:p>
            <a:r>
              <a:rPr lang="en-US" sz="1400" dirty="0"/>
              <a:t>7.12132</a:t>
            </a:r>
          </a:p>
          <a:p>
            <a:endParaRPr lang="en-US" sz="1400" dirty="0"/>
          </a:p>
        </p:txBody>
      </p:sp>
    </p:spTree>
    <p:extLst>
      <p:ext uri="{BB962C8B-B14F-4D97-AF65-F5344CB8AC3E}">
        <p14:creationId xmlns:p14="http://schemas.microsoft.com/office/powerpoint/2010/main" val="37003951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15960</TotalTime>
  <Words>1092</Words>
  <Application>Microsoft Macintosh PowerPoint</Application>
  <PresentationFormat>Widescreen</PresentationFormat>
  <Paragraphs>137</Paragraphs>
  <Slides>13</Slides>
  <Notes>0</Notes>
  <HiddenSlides>0</HiddenSlides>
  <MMClips>0</MMClips>
  <ScaleCrop>false</ScaleCrop>
  <HeadingPairs>
    <vt:vector size="6" baseType="variant">
      <vt:variant>
        <vt:lpstr>Fonts Used</vt:lpstr>
      </vt:variant>
      <vt:variant>
        <vt:i4>11</vt:i4>
      </vt:variant>
      <vt:variant>
        <vt:lpstr>Theme</vt:lpstr>
      </vt:variant>
      <vt:variant>
        <vt:i4>13</vt:i4>
      </vt:variant>
      <vt:variant>
        <vt:lpstr>Slide Titles</vt:lpstr>
      </vt:variant>
      <vt:variant>
        <vt:i4>13</vt:i4>
      </vt:variant>
    </vt:vector>
  </HeadingPairs>
  <TitlesOfParts>
    <vt:vector size="37" baseType="lpstr">
      <vt:lpstr>Arial</vt:lpstr>
      <vt:lpstr>Calibri</vt:lpstr>
      <vt:lpstr>Calibri Light</vt:lpstr>
      <vt:lpstr>Cambria Math</vt:lpstr>
      <vt:lpstr>Courier</vt:lpstr>
      <vt:lpstr>Courier New</vt:lpstr>
      <vt:lpstr>Helvetica Neue</vt:lpstr>
      <vt:lpstr>Menlo</vt:lpstr>
      <vt:lpstr>Symbol</vt:lpstr>
      <vt:lpstr>Times New Roman</vt:lpstr>
      <vt:lpstr>Wingdings</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GraSPI</dc:title>
  <dc:subject/>
  <dc:creator>Microsoft Office User</dc:creator>
  <dc:description/>
  <cp:lastModifiedBy>Microsoft Office User</cp:lastModifiedBy>
  <cp:revision>135</cp:revision>
  <cp:lastPrinted>2020-10-12T21:50:56Z</cp:lastPrinted>
  <dcterms:created xsi:type="dcterms:W3CDTF">2020-01-14T16:39:29Z</dcterms:created>
  <dcterms:modified xsi:type="dcterms:W3CDTF">2023-03-28T08:40:13Z</dcterms:modified>
  <dc:language>en-US</dc:language>
</cp:coreProperties>
</file>